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924" r:id="rId2"/>
    <p:sldId id="300" r:id="rId3"/>
    <p:sldId id="520" r:id="rId4"/>
    <p:sldId id="268" r:id="rId5"/>
    <p:sldId id="957" r:id="rId6"/>
    <p:sldId id="1040" r:id="rId7"/>
    <p:sldId id="1041" r:id="rId8"/>
    <p:sldId id="1042" r:id="rId9"/>
    <p:sldId id="1043" r:id="rId10"/>
    <p:sldId id="1044" r:id="rId11"/>
    <p:sldId id="358" r:id="rId12"/>
    <p:sldId id="958" r:id="rId13"/>
    <p:sldId id="377" r:id="rId14"/>
    <p:sldId id="1045" r:id="rId15"/>
    <p:sldId id="1046" r:id="rId16"/>
    <p:sldId id="1047" r:id="rId17"/>
    <p:sldId id="1048" r:id="rId18"/>
    <p:sldId id="1049" r:id="rId19"/>
    <p:sldId id="1050" r:id="rId20"/>
    <p:sldId id="1127" r:id="rId21"/>
    <p:sldId id="1137" r:id="rId22"/>
    <p:sldId id="1138" r:id="rId23"/>
    <p:sldId id="1139" r:id="rId24"/>
    <p:sldId id="1135" r:id="rId25"/>
    <p:sldId id="1126" r:id="rId26"/>
    <p:sldId id="1129" r:id="rId27"/>
    <p:sldId id="1128" r:id="rId28"/>
    <p:sldId id="1130" r:id="rId29"/>
    <p:sldId id="1051" r:id="rId30"/>
    <p:sldId id="964" r:id="rId31"/>
    <p:sldId id="1010" r:id="rId32"/>
    <p:sldId id="1011" r:id="rId33"/>
    <p:sldId id="965" r:id="rId34"/>
    <p:sldId id="1012" r:id="rId35"/>
    <p:sldId id="1013" r:id="rId36"/>
    <p:sldId id="966" r:id="rId37"/>
    <p:sldId id="967" r:id="rId38"/>
    <p:sldId id="1018" r:id="rId39"/>
    <p:sldId id="1019" r:id="rId40"/>
    <p:sldId id="1020" r:id="rId41"/>
    <p:sldId id="1021" r:id="rId42"/>
    <p:sldId id="1022" r:id="rId43"/>
    <p:sldId id="1023" r:id="rId44"/>
    <p:sldId id="1024" r:id="rId45"/>
    <p:sldId id="1025" r:id="rId46"/>
    <p:sldId id="1026" r:id="rId47"/>
    <p:sldId id="1027" r:id="rId48"/>
    <p:sldId id="1028" r:id="rId49"/>
    <p:sldId id="1029" r:id="rId50"/>
    <p:sldId id="1030" r:id="rId51"/>
    <p:sldId id="1031" r:id="rId52"/>
    <p:sldId id="1032" r:id="rId53"/>
    <p:sldId id="1033" r:id="rId54"/>
    <p:sldId id="1034" r:id="rId55"/>
    <p:sldId id="1035" r:id="rId56"/>
    <p:sldId id="1036" r:id="rId57"/>
    <p:sldId id="1037" r:id="rId58"/>
    <p:sldId id="717" r:id="rId59"/>
    <p:sldId id="1052" r:id="rId60"/>
    <p:sldId id="1053" r:id="rId61"/>
    <p:sldId id="1054" r:id="rId62"/>
    <p:sldId id="1055" r:id="rId63"/>
    <p:sldId id="1056" r:id="rId64"/>
    <p:sldId id="1057" r:id="rId65"/>
    <p:sldId id="1058" r:id="rId66"/>
    <p:sldId id="1059" r:id="rId67"/>
    <p:sldId id="1060" r:id="rId68"/>
    <p:sldId id="1061" r:id="rId69"/>
    <p:sldId id="1062" r:id="rId70"/>
    <p:sldId id="1063" r:id="rId71"/>
    <p:sldId id="1080" r:id="rId72"/>
    <p:sldId id="1081" r:id="rId73"/>
    <p:sldId id="1082" r:id="rId74"/>
    <p:sldId id="1083" r:id="rId75"/>
    <p:sldId id="1084" r:id="rId76"/>
    <p:sldId id="1085" r:id="rId77"/>
    <p:sldId id="1086" r:id="rId78"/>
    <p:sldId id="1087" r:id="rId79"/>
    <p:sldId id="1088" r:id="rId80"/>
    <p:sldId id="1089" r:id="rId81"/>
    <p:sldId id="1090" r:id="rId82"/>
    <p:sldId id="1091" r:id="rId83"/>
    <p:sldId id="1092" r:id="rId84"/>
    <p:sldId id="1093" r:id="rId85"/>
    <p:sldId id="1094" r:id="rId86"/>
    <p:sldId id="1095" r:id="rId87"/>
    <p:sldId id="1096" r:id="rId88"/>
    <p:sldId id="1097" r:id="rId89"/>
    <p:sldId id="1098" r:id="rId90"/>
    <p:sldId id="1099" r:id="rId91"/>
    <p:sldId id="1100" r:id="rId92"/>
    <p:sldId id="1101" r:id="rId93"/>
    <p:sldId id="1102" r:id="rId94"/>
    <p:sldId id="1103" r:id="rId95"/>
    <p:sldId id="1104" r:id="rId96"/>
    <p:sldId id="1105" r:id="rId97"/>
    <p:sldId id="1106" r:id="rId98"/>
    <p:sldId id="1107" r:id="rId99"/>
    <p:sldId id="1108" r:id="rId100"/>
    <p:sldId id="1109" r:id="rId101"/>
    <p:sldId id="1110" r:id="rId102"/>
    <p:sldId id="1111" r:id="rId103"/>
    <p:sldId id="1112" r:id="rId104"/>
    <p:sldId id="1113" r:id="rId105"/>
    <p:sldId id="1114" r:id="rId106"/>
    <p:sldId id="1115" r:id="rId107"/>
    <p:sldId id="1116" r:id="rId108"/>
    <p:sldId id="1117" r:id="rId109"/>
    <p:sldId id="1118" r:id="rId110"/>
    <p:sldId id="1119" r:id="rId111"/>
    <p:sldId id="1120" r:id="rId112"/>
    <p:sldId id="1121" r:id="rId113"/>
    <p:sldId id="1122" r:id="rId114"/>
    <p:sldId id="1123" r:id="rId115"/>
    <p:sldId id="883" r:id="rId116"/>
    <p:sldId id="884" r:id="rId117"/>
    <p:sldId id="885" r:id="rId118"/>
    <p:sldId id="886" r:id="rId119"/>
    <p:sldId id="887" r:id="rId120"/>
    <p:sldId id="934" r:id="rId121"/>
    <p:sldId id="932" r:id="rId122"/>
    <p:sldId id="933" r:id="rId123"/>
    <p:sldId id="944" r:id="rId124"/>
    <p:sldId id="947" r:id="rId125"/>
    <p:sldId id="888" r:id="rId126"/>
    <p:sldId id="945" r:id="rId127"/>
    <p:sldId id="946" r:id="rId128"/>
    <p:sldId id="948" r:id="rId129"/>
    <p:sldId id="949" r:id="rId130"/>
    <p:sldId id="952" r:id="rId131"/>
    <p:sldId id="950" r:id="rId132"/>
    <p:sldId id="951" r:id="rId133"/>
    <p:sldId id="953" r:id="rId134"/>
    <p:sldId id="897" r:id="rId135"/>
    <p:sldId id="898" r:id="rId136"/>
    <p:sldId id="899" r:id="rId137"/>
    <p:sldId id="900" r:id="rId138"/>
    <p:sldId id="901" r:id="rId139"/>
    <p:sldId id="902" r:id="rId140"/>
    <p:sldId id="903" r:id="rId141"/>
    <p:sldId id="904" r:id="rId142"/>
    <p:sldId id="955" r:id="rId143"/>
    <p:sldId id="956" r:id="rId144"/>
    <p:sldId id="954" r:id="rId145"/>
    <p:sldId id="905" r:id="rId146"/>
    <p:sldId id="906" r:id="rId147"/>
    <p:sldId id="910" r:id="rId148"/>
    <p:sldId id="911" r:id="rId149"/>
    <p:sldId id="912" r:id="rId150"/>
    <p:sldId id="913" r:id="rId151"/>
    <p:sldId id="914" r:id="rId152"/>
    <p:sldId id="935" r:id="rId153"/>
    <p:sldId id="915" r:id="rId154"/>
    <p:sldId id="916" r:id="rId155"/>
    <p:sldId id="917" r:id="rId156"/>
    <p:sldId id="918" r:id="rId157"/>
    <p:sldId id="919" r:id="rId158"/>
    <p:sldId id="920" r:id="rId159"/>
    <p:sldId id="921" r:id="rId160"/>
    <p:sldId id="922" r:id="rId161"/>
    <p:sldId id="923" r:id="rId162"/>
    <p:sldId id="1064" r:id="rId163"/>
    <p:sldId id="1065" r:id="rId164"/>
    <p:sldId id="1066" r:id="rId165"/>
    <p:sldId id="1067" r:id="rId166"/>
    <p:sldId id="1068" r:id="rId167"/>
    <p:sldId id="1069" r:id="rId168"/>
    <p:sldId id="1070" r:id="rId169"/>
    <p:sldId id="1071" r:id="rId170"/>
    <p:sldId id="1072" r:id="rId171"/>
    <p:sldId id="1073" r:id="rId172"/>
    <p:sldId id="1074" r:id="rId173"/>
    <p:sldId id="1075" r:id="rId174"/>
    <p:sldId id="1076" r:id="rId175"/>
    <p:sldId id="1077" r:id="rId176"/>
    <p:sldId id="1124" r:id="rId177"/>
    <p:sldId id="1125" r:id="rId178"/>
    <p:sldId id="727" r:id="rId179"/>
    <p:sldId id="718" r:id="rId180"/>
    <p:sldId id="719" r:id="rId181"/>
    <p:sldId id="720" r:id="rId182"/>
    <p:sldId id="1078" r:id="rId183"/>
    <p:sldId id="1079" r:id="rId184"/>
    <p:sldId id="266" r:id="rId185"/>
    <p:sldId id="267" r:id="rId18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951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132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theme" Target="theme/theme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0" Type="http://schemas.openxmlformats.org/officeDocument/2006/relationships/tableStyles" Target="tableStyle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5C9B1-D448-4B03-A3E5-D98300775707}" type="datetimeFigureOut">
              <a:rPr lang="es-MX" smtClean="0"/>
              <a:t>11/08/2022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A7272-2278-42D4-8234-44106597817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7610193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5C9B1-D448-4B03-A3E5-D98300775707}" type="datetimeFigureOut">
              <a:rPr lang="es-MX" smtClean="0"/>
              <a:t>11/08/2022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A7272-2278-42D4-8234-44106597817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2240269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5C9B1-D448-4B03-A3E5-D98300775707}" type="datetimeFigureOut">
              <a:rPr lang="es-MX" smtClean="0"/>
              <a:t>11/08/2022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A7272-2278-42D4-8234-44106597817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1953393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5C9B1-D448-4B03-A3E5-D98300775707}" type="datetimeFigureOut">
              <a:rPr lang="es-MX" smtClean="0"/>
              <a:t>11/08/2022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A7272-2278-42D4-8234-44106597817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9179645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5C9B1-D448-4B03-A3E5-D98300775707}" type="datetimeFigureOut">
              <a:rPr lang="es-MX" smtClean="0"/>
              <a:t>11/08/2022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A7272-2278-42D4-8234-44106597817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5403502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5C9B1-D448-4B03-A3E5-D98300775707}" type="datetimeFigureOut">
              <a:rPr lang="es-MX" smtClean="0"/>
              <a:t>11/08/2022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A7272-2278-42D4-8234-44106597817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8409891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5C9B1-D448-4B03-A3E5-D98300775707}" type="datetimeFigureOut">
              <a:rPr lang="es-MX" smtClean="0"/>
              <a:t>11/08/2022</a:t>
            </a:fld>
            <a:endParaRPr lang="es-MX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A7272-2278-42D4-8234-44106597817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31204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5C9B1-D448-4B03-A3E5-D98300775707}" type="datetimeFigureOut">
              <a:rPr lang="es-MX" smtClean="0"/>
              <a:t>11/08/2022</a:t>
            </a:fld>
            <a:endParaRPr lang="es-MX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A7272-2278-42D4-8234-44106597817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7449633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5C9B1-D448-4B03-A3E5-D98300775707}" type="datetimeFigureOut">
              <a:rPr lang="es-MX" smtClean="0"/>
              <a:t>11/08/2022</a:t>
            </a:fld>
            <a:endParaRPr lang="es-MX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A7272-2278-42D4-8234-44106597817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259952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5C9B1-D448-4B03-A3E5-D98300775707}" type="datetimeFigureOut">
              <a:rPr lang="es-MX" smtClean="0"/>
              <a:t>11/08/2022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A7272-2278-42D4-8234-44106597817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678112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5C9B1-D448-4B03-A3E5-D98300775707}" type="datetimeFigureOut">
              <a:rPr lang="es-MX" smtClean="0"/>
              <a:t>11/08/2022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A7272-2278-42D4-8234-44106597817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208697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E5C9B1-D448-4B03-A3E5-D98300775707}" type="datetimeFigureOut">
              <a:rPr lang="es-MX" smtClean="0"/>
              <a:t>11/08/2022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CA7272-2278-42D4-8234-44106597817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9740527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4.jp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4.jp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7" Type="http://schemas.openxmlformats.org/officeDocument/2006/relationships/image" Target="../media/image44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4.jp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7" Type="http://schemas.openxmlformats.org/officeDocument/2006/relationships/image" Target="../media/image69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4.jp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7" Type="http://schemas.openxmlformats.org/officeDocument/2006/relationships/image" Target="../media/image46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4.jp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7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64.png"/><Relationship Id="rId4" Type="http://schemas.openxmlformats.org/officeDocument/2006/relationships/image" Target="../media/image4.jpg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image" Target="../media/image92.png"/><Relationship Id="rId7" Type="http://schemas.openxmlformats.org/officeDocument/2006/relationships/image" Target="../media/image72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4.png"/><Relationship Id="rId4" Type="http://schemas.openxmlformats.org/officeDocument/2006/relationships/image" Target="../media/image4.jp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64.png"/><Relationship Id="rId4" Type="http://schemas.openxmlformats.org/officeDocument/2006/relationships/image" Target="../media/image4.jp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90.png"/><Relationship Id="rId7" Type="http://schemas.openxmlformats.org/officeDocument/2006/relationships/image" Target="../media/image63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94.png"/><Relationship Id="rId7" Type="http://schemas.openxmlformats.org/officeDocument/2006/relationships/image" Target="../media/image63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g"/><Relationship Id="rId5" Type="http://schemas.openxmlformats.org/officeDocument/2006/relationships/image" Target="../media/image100.png"/><Relationship Id="rId4" Type="http://schemas.openxmlformats.org/officeDocument/2006/relationships/image" Target="../media/image92.png"/><Relationship Id="rId9" Type="http://schemas.openxmlformats.org/officeDocument/2006/relationships/image" Target="../media/image4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94.png"/><Relationship Id="rId7" Type="http://schemas.openxmlformats.org/officeDocument/2006/relationships/image" Target="../media/image64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g"/><Relationship Id="rId5" Type="http://schemas.openxmlformats.org/officeDocument/2006/relationships/image" Target="../media/image100.png"/><Relationship Id="rId4" Type="http://schemas.openxmlformats.org/officeDocument/2006/relationships/image" Target="../media/image92.png"/><Relationship Id="rId9" Type="http://schemas.openxmlformats.org/officeDocument/2006/relationships/image" Target="../media/image63.png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94.png"/><Relationship Id="rId7" Type="http://schemas.openxmlformats.org/officeDocument/2006/relationships/image" Target="../media/image63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g"/><Relationship Id="rId5" Type="http://schemas.openxmlformats.org/officeDocument/2006/relationships/image" Target="../media/image100.png"/><Relationship Id="rId4" Type="http://schemas.openxmlformats.org/officeDocument/2006/relationships/image" Target="../media/image92.png"/><Relationship Id="rId9" Type="http://schemas.openxmlformats.org/officeDocument/2006/relationships/image" Target="../media/image46.png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94.png"/><Relationship Id="rId7" Type="http://schemas.openxmlformats.org/officeDocument/2006/relationships/image" Target="../media/image64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g"/><Relationship Id="rId5" Type="http://schemas.openxmlformats.org/officeDocument/2006/relationships/image" Target="../media/image100.png"/><Relationship Id="rId4" Type="http://schemas.openxmlformats.org/officeDocument/2006/relationships/image" Target="../media/image92.png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94.png"/><Relationship Id="rId7" Type="http://schemas.openxmlformats.org/officeDocument/2006/relationships/image" Target="../media/image64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g"/><Relationship Id="rId5" Type="http://schemas.openxmlformats.org/officeDocument/2006/relationships/image" Target="../media/image100.png"/><Relationship Id="rId4" Type="http://schemas.openxmlformats.org/officeDocument/2006/relationships/image" Target="../media/image92.png"/><Relationship Id="rId9" Type="http://schemas.openxmlformats.org/officeDocument/2006/relationships/image" Target="../media/image72.png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94.png"/><Relationship Id="rId7" Type="http://schemas.openxmlformats.org/officeDocument/2006/relationships/image" Target="../media/image64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g"/><Relationship Id="rId5" Type="http://schemas.openxmlformats.org/officeDocument/2006/relationships/image" Target="../media/image100.png"/><Relationship Id="rId4" Type="http://schemas.openxmlformats.org/officeDocument/2006/relationships/image" Target="../media/image92.png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4.jp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4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7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1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2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.png"/><Relationship Id="rId4" Type="http://schemas.openxmlformats.org/officeDocument/2006/relationships/image" Target="../media/image4.jpg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2.png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7.pn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.pn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8.pn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2.png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2.png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2.png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1.png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6.png"/><Relationship Id="rId4" Type="http://schemas.openxmlformats.org/officeDocument/2006/relationships/image" Target="../media/image12.png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3.png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6.png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6.png"/><Relationship Id="rId4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16.png"/><Relationship Id="rId4" Type="http://schemas.openxmlformats.org/officeDocument/2006/relationships/image" Target="../media/image1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2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16.png"/><Relationship Id="rId4" Type="http://schemas.openxmlformats.org/officeDocument/2006/relationships/image" Target="../media/image1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2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16.png"/><Relationship Id="rId4" Type="http://schemas.openxmlformats.org/officeDocument/2006/relationships/image" Target="../media/image1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2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16.png"/><Relationship Id="rId4" Type="http://schemas.openxmlformats.org/officeDocument/2006/relationships/image" Target="../media/image1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2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16.png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g"/><Relationship Id="rId4" Type="http://schemas.openxmlformats.org/officeDocument/2006/relationships/image" Target="../media/image3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4.jpg"/><Relationship Id="rId4" Type="http://schemas.openxmlformats.org/officeDocument/2006/relationships/image" Target="../media/image3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4.jpg"/><Relationship Id="rId4" Type="http://schemas.openxmlformats.org/officeDocument/2006/relationships/image" Target="../media/image3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4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1.png"/><Relationship Id="rId4" Type="http://schemas.openxmlformats.org/officeDocument/2006/relationships/image" Target="../media/image4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1.png"/><Relationship Id="rId4" Type="http://schemas.openxmlformats.org/officeDocument/2006/relationships/image" Target="../media/image4.jp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4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2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2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3.png"/><Relationship Id="rId4" Type="http://schemas.openxmlformats.org/officeDocument/2006/relationships/image" Target="../media/image2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3.png"/><Relationship Id="rId4" Type="http://schemas.openxmlformats.org/officeDocument/2006/relationships/image" Target="../media/image2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2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8.png"/><Relationship Id="rId4" Type="http://schemas.openxmlformats.org/officeDocument/2006/relationships/image" Target="../media/image2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8.png"/><Relationship Id="rId4" Type="http://schemas.openxmlformats.org/officeDocument/2006/relationships/image" Target="../media/image2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2.jpe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2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2.png"/><Relationship Id="rId4" Type="http://schemas.openxmlformats.org/officeDocument/2006/relationships/image" Target="../media/image2.jpe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2.png"/><Relationship Id="rId4" Type="http://schemas.openxmlformats.org/officeDocument/2006/relationships/image" Target="../media/image2.jpe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2.png"/><Relationship Id="rId4" Type="http://schemas.openxmlformats.org/officeDocument/2006/relationships/image" Target="../media/image2.jpe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2.jpe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6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7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8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9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46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64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72.png"/><Relationship Id="rId4" Type="http://schemas.openxmlformats.org/officeDocument/2006/relationships/image" Target="../media/image6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64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png"/><Relationship Id="rId4" Type="http://schemas.openxmlformats.org/officeDocument/2006/relationships/image" Target="../media/image64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7" Type="http://schemas.openxmlformats.org/officeDocument/2006/relationships/image" Target="../media/image81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64.png"/><Relationship Id="rId4" Type="http://schemas.openxmlformats.org/officeDocument/2006/relationships/image" Target="../media/image4.jp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7" Type="http://schemas.openxmlformats.org/officeDocument/2006/relationships/image" Target="../media/image78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45.png"/><Relationship Id="rId4" Type="http://schemas.openxmlformats.org/officeDocument/2006/relationships/image" Target="../media/image4.jp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7" Type="http://schemas.openxmlformats.org/officeDocument/2006/relationships/image" Target="../media/image82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64.png"/><Relationship Id="rId4" Type="http://schemas.openxmlformats.org/officeDocument/2006/relationships/image" Target="../media/image4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64.png"/><Relationship Id="rId4" Type="http://schemas.openxmlformats.org/officeDocument/2006/relationships/image" Target="../media/image4.jp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7" Type="http://schemas.openxmlformats.org/officeDocument/2006/relationships/image" Target="../media/image72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45.png"/><Relationship Id="rId4" Type="http://schemas.openxmlformats.org/officeDocument/2006/relationships/image" Target="../media/image4.jp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7" Type="http://schemas.openxmlformats.org/officeDocument/2006/relationships/image" Target="../media/image82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64.png"/><Relationship Id="rId4" Type="http://schemas.openxmlformats.org/officeDocument/2006/relationships/image" Target="../media/image4.jp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.png"/><Relationship Id="rId4" Type="http://schemas.openxmlformats.org/officeDocument/2006/relationships/image" Target="../media/image64.pn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78.png"/><Relationship Id="rId4" Type="http://schemas.openxmlformats.org/officeDocument/2006/relationships/image" Target="../media/image64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78.png"/><Relationship Id="rId4" Type="http://schemas.openxmlformats.org/officeDocument/2006/relationships/image" Target="../media/image6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64.png"/><Relationship Id="rId4" Type="http://schemas.openxmlformats.org/officeDocument/2006/relationships/image" Target="../media/image45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78.png"/><Relationship Id="rId4" Type="http://schemas.openxmlformats.org/officeDocument/2006/relationships/image" Target="../media/image64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64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64.png"/><Relationship Id="rId4" Type="http://schemas.openxmlformats.org/officeDocument/2006/relationships/image" Target="../media/image45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72.png"/><Relationship Id="rId4" Type="http://schemas.openxmlformats.org/officeDocument/2006/relationships/image" Target="../media/image64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.png"/><Relationship Id="rId4" Type="http://schemas.openxmlformats.org/officeDocument/2006/relationships/image" Target="../media/image64.png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4.jp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4.jp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2367560" y="4380301"/>
            <a:ext cx="738553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MX" sz="3600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Implementación </a:t>
            </a:r>
          </a:p>
          <a:p>
            <a:pPr algn="ctr"/>
            <a:r>
              <a:rPr lang="es-MX" sz="3600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de la Plataforma de Distribución de Recursos a Municipios y Entidades</a:t>
            </a:r>
          </a:p>
        </p:txBody>
      </p:sp>
      <p:sp>
        <p:nvSpPr>
          <p:cNvPr id="14" name="Rectángulo 13"/>
          <p:cNvSpPr/>
          <p:nvPr/>
        </p:nvSpPr>
        <p:spPr>
          <a:xfrm>
            <a:off x="9210891" y="6401577"/>
            <a:ext cx="15568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 smtClean="0">
                <a:solidFill>
                  <a:srgbClr val="E10C14"/>
                </a:solidFill>
                <a:latin typeface="Arial"/>
                <a:ea typeface="Arial"/>
                <a:cs typeface="Arial"/>
                <a:sym typeface="Arial"/>
              </a:rPr>
              <a:t>Agosto </a:t>
            </a:r>
            <a:r>
              <a:rPr lang="es-ES" b="1" dirty="0">
                <a:solidFill>
                  <a:srgbClr val="E10C14"/>
                </a:solidFill>
                <a:latin typeface="Arial"/>
                <a:ea typeface="Arial"/>
                <a:cs typeface="Arial"/>
                <a:sym typeface="Arial"/>
              </a:rPr>
              <a:t>2022</a:t>
            </a:r>
            <a:endParaRPr lang="es-MX" dirty="0"/>
          </a:p>
        </p:txBody>
      </p:sp>
      <p:sp>
        <p:nvSpPr>
          <p:cNvPr id="16" name="Rectángulo 15"/>
          <p:cNvSpPr/>
          <p:nvPr/>
        </p:nvSpPr>
        <p:spPr>
          <a:xfrm>
            <a:off x="4296027" y="3719311"/>
            <a:ext cx="376096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800" b="1" dirty="0">
                <a:solidFill>
                  <a:srgbClr val="E10C14"/>
                </a:solidFill>
                <a:latin typeface="Arial"/>
                <a:ea typeface="Arial"/>
                <a:cs typeface="Arial"/>
                <a:sym typeface="Arial"/>
              </a:rPr>
              <a:t>Propuesta de Diseño</a:t>
            </a:r>
            <a:endParaRPr lang="es-MX" sz="2800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4232" y="1052181"/>
            <a:ext cx="5319816" cy="2529361"/>
          </a:xfrm>
          <a:prstGeom prst="rect">
            <a:avLst/>
          </a:prstGeom>
        </p:spPr>
      </p:pic>
      <p:cxnSp>
        <p:nvCxnSpPr>
          <p:cNvPr id="13" name="Conector recto 12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5" name="Conector recto 14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8" name="Rectángulo 17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35872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o 3"/>
          <p:cNvGrpSpPr/>
          <p:nvPr/>
        </p:nvGrpSpPr>
        <p:grpSpPr>
          <a:xfrm>
            <a:off x="741414" y="725624"/>
            <a:ext cx="10709172" cy="5406751"/>
            <a:chOff x="741414" y="725624"/>
            <a:chExt cx="10709172" cy="5406751"/>
          </a:xfrm>
        </p:grpSpPr>
        <p:pic>
          <p:nvPicPr>
            <p:cNvPr id="3" name="Imagen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41414" y="725624"/>
              <a:ext cx="10709172" cy="5406751"/>
            </a:xfrm>
            <a:prstGeom prst="rect">
              <a:avLst/>
            </a:prstGeom>
          </p:spPr>
        </p:pic>
        <p:pic>
          <p:nvPicPr>
            <p:cNvPr id="2" name="Imagen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1414" y="725624"/>
              <a:ext cx="1405387" cy="5406751"/>
            </a:xfrm>
            <a:prstGeom prst="rect">
              <a:avLst/>
            </a:prstGeom>
          </p:spPr>
        </p:pic>
      </p:grpSp>
      <p:sp>
        <p:nvSpPr>
          <p:cNvPr id="8" name="Rectángulo 7">
            <a:extLst>
              <a:ext uri="{FF2B5EF4-FFF2-40B4-BE49-F238E27FC236}">
                <a16:creationId xmlns:a16="http://schemas.microsoft.com/office/drawing/2014/main" id="{48DB2C11-3AF4-425D-86BD-5207C0736664}"/>
              </a:ext>
            </a:extLst>
          </p:cNvPr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Notificaciones Push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DFA69D5C-EE63-4FDA-A175-A126E4575714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4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5"/>
          <a:srcRect l="27836" t="3093"/>
          <a:stretch/>
        </p:blipFill>
        <p:spPr>
          <a:xfrm>
            <a:off x="3010038" y="2230546"/>
            <a:ext cx="646114" cy="200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377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/>
          <p:cNvGrpSpPr/>
          <p:nvPr/>
        </p:nvGrpSpPr>
        <p:grpSpPr>
          <a:xfrm>
            <a:off x="1545369" y="762447"/>
            <a:ext cx="9101262" cy="5333106"/>
            <a:chOff x="1545369" y="762447"/>
            <a:chExt cx="9101262" cy="5333106"/>
          </a:xfrm>
        </p:grpSpPr>
        <p:pic>
          <p:nvPicPr>
            <p:cNvPr id="3" name="Imagen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45369" y="762447"/>
              <a:ext cx="9101262" cy="5333106"/>
            </a:xfrm>
            <a:prstGeom prst="rect">
              <a:avLst/>
            </a:prstGeom>
          </p:spPr>
        </p:pic>
        <p:pic>
          <p:nvPicPr>
            <p:cNvPr id="7" name="Imagen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36225" y="1442049"/>
              <a:ext cx="2201165" cy="292159"/>
            </a:xfrm>
            <a:prstGeom prst="rect">
              <a:avLst/>
            </a:prstGeom>
          </p:spPr>
        </p:pic>
      </p:grpSp>
      <p:sp>
        <p:nvSpPr>
          <p:cNvPr id="4" name="Rectángulo 3">
            <a:extLst>
              <a:ext uri="{FF2B5EF4-FFF2-40B4-BE49-F238E27FC236}">
                <a16:creationId xmlns:a16="http://schemas.microsoft.com/office/drawing/2014/main" id="{6EA45B64-6AD1-4D6C-9C76-C89E50229A8B}"/>
              </a:ext>
            </a:extLst>
          </p:cNvPr>
          <p:cNvSpPr/>
          <p:nvPr/>
        </p:nvSpPr>
        <p:spPr>
          <a:xfrm>
            <a:off x="58189" y="22694"/>
            <a:ext cx="28007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Aportaciones Federales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DA9B76F2-F6B7-42C5-993B-D62DEEC06A8A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4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86526" y="1379106"/>
            <a:ext cx="455603" cy="355102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72074" y="1379106"/>
            <a:ext cx="455603" cy="360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365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o 4"/>
          <p:cNvGrpSpPr/>
          <p:nvPr/>
        </p:nvGrpSpPr>
        <p:grpSpPr>
          <a:xfrm>
            <a:off x="1545369" y="762447"/>
            <a:ext cx="9101262" cy="5333106"/>
            <a:chOff x="1545369" y="762447"/>
            <a:chExt cx="9101262" cy="5333106"/>
          </a:xfrm>
        </p:grpSpPr>
        <p:pic>
          <p:nvPicPr>
            <p:cNvPr id="2" name="Imagen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45369" y="762447"/>
              <a:ext cx="9101262" cy="5333106"/>
            </a:xfrm>
            <a:prstGeom prst="rect">
              <a:avLst/>
            </a:prstGeom>
          </p:spPr>
        </p:pic>
        <p:pic>
          <p:nvPicPr>
            <p:cNvPr id="3" name="Imagen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69532" y="1488860"/>
              <a:ext cx="1810588" cy="238125"/>
            </a:xfrm>
            <a:prstGeom prst="rect">
              <a:avLst/>
            </a:prstGeom>
          </p:spPr>
        </p:pic>
      </p:grpSp>
      <p:sp>
        <p:nvSpPr>
          <p:cNvPr id="4" name="Rectángulo 3">
            <a:extLst>
              <a:ext uri="{FF2B5EF4-FFF2-40B4-BE49-F238E27FC236}">
                <a16:creationId xmlns:a16="http://schemas.microsoft.com/office/drawing/2014/main" id="{6EA45B64-6AD1-4D6C-9C76-C89E50229A8B}"/>
              </a:ext>
            </a:extLst>
          </p:cNvPr>
          <p:cNvSpPr/>
          <p:nvPr/>
        </p:nvSpPr>
        <p:spPr>
          <a:xfrm>
            <a:off x="58189" y="22694"/>
            <a:ext cx="28648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Autorizar y Comentarios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DA9B76F2-F6B7-42C5-993B-D62DEEC06A8A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4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6" name="Imagen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86526" y="1379106"/>
            <a:ext cx="455603" cy="355102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72074" y="1379106"/>
            <a:ext cx="455603" cy="360686"/>
          </a:xfrm>
          <a:prstGeom prst="rect">
            <a:avLst/>
          </a:prstGeom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30891" y="2104629"/>
            <a:ext cx="4363059" cy="2257740"/>
          </a:xfrm>
          <a:prstGeom prst="rect">
            <a:avLst/>
          </a:prstGeom>
        </p:spPr>
      </p:pic>
      <p:sp>
        <p:nvSpPr>
          <p:cNvPr id="20" name="Flecha abajo 19"/>
          <p:cNvSpPr/>
          <p:nvPr/>
        </p:nvSpPr>
        <p:spPr>
          <a:xfrm>
            <a:off x="3675160" y="937301"/>
            <a:ext cx="244365" cy="496237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381915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o 2"/>
          <p:cNvGrpSpPr/>
          <p:nvPr/>
        </p:nvGrpSpPr>
        <p:grpSpPr>
          <a:xfrm>
            <a:off x="1545369" y="762447"/>
            <a:ext cx="9101262" cy="5333106"/>
            <a:chOff x="1545369" y="762447"/>
            <a:chExt cx="9101262" cy="5333106"/>
          </a:xfrm>
        </p:grpSpPr>
        <p:pic>
          <p:nvPicPr>
            <p:cNvPr id="2" name="Imagen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45369" y="762447"/>
              <a:ext cx="9101262" cy="5333106"/>
            </a:xfrm>
            <a:prstGeom prst="rect">
              <a:avLst/>
            </a:prstGeom>
          </p:spPr>
        </p:pic>
        <p:pic>
          <p:nvPicPr>
            <p:cNvPr id="8" name="Imagen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69532" y="1488860"/>
              <a:ext cx="1810588" cy="238125"/>
            </a:xfrm>
            <a:prstGeom prst="rect">
              <a:avLst/>
            </a:prstGeom>
          </p:spPr>
        </p:pic>
      </p:grpSp>
      <p:sp>
        <p:nvSpPr>
          <p:cNvPr id="4" name="Rectángulo 3">
            <a:extLst>
              <a:ext uri="{FF2B5EF4-FFF2-40B4-BE49-F238E27FC236}">
                <a16:creationId xmlns:a16="http://schemas.microsoft.com/office/drawing/2014/main" id="{6EA45B64-6AD1-4D6C-9C76-C89E50229A8B}"/>
              </a:ext>
            </a:extLst>
          </p:cNvPr>
          <p:cNvSpPr/>
          <p:nvPr/>
        </p:nvSpPr>
        <p:spPr>
          <a:xfrm>
            <a:off x="58189" y="22694"/>
            <a:ext cx="24673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Autorización Exitosa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DA9B76F2-F6B7-42C5-993B-D62DEEC06A8A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4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6" name="Imagen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86526" y="1379106"/>
            <a:ext cx="455603" cy="355102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72074" y="1379106"/>
            <a:ext cx="455603" cy="360686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42129" y="2110213"/>
            <a:ext cx="4505325" cy="258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689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o 2"/>
          <p:cNvGrpSpPr/>
          <p:nvPr/>
        </p:nvGrpSpPr>
        <p:grpSpPr>
          <a:xfrm>
            <a:off x="1545369" y="762447"/>
            <a:ext cx="9101262" cy="5333106"/>
            <a:chOff x="1545369" y="762447"/>
            <a:chExt cx="9101262" cy="5333106"/>
          </a:xfrm>
        </p:grpSpPr>
        <p:pic>
          <p:nvPicPr>
            <p:cNvPr id="2" name="Imagen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45369" y="762447"/>
              <a:ext cx="9101262" cy="5333106"/>
            </a:xfrm>
            <a:prstGeom prst="rect">
              <a:avLst/>
            </a:prstGeom>
          </p:spPr>
        </p:pic>
        <p:pic>
          <p:nvPicPr>
            <p:cNvPr id="8" name="Imagen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69532" y="1488860"/>
              <a:ext cx="1810588" cy="238125"/>
            </a:xfrm>
            <a:prstGeom prst="rect">
              <a:avLst/>
            </a:prstGeom>
          </p:spPr>
        </p:pic>
      </p:grpSp>
      <p:sp>
        <p:nvSpPr>
          <p:cNvPr id="4" name="Rectángulo 3">
            <a:extLst>
              <a:ext uri="{FF2B5EF4-FFF2-40B4-BE49-F238E27FC236}">
                <a16:creationId xmlns:a16="http://schemas.microsoft.com/office/drawing/2014/main" id="{6EA45B64-6AD1-4D6C-9C76-C89E50229A8B}"/>
              </a:ext>
            </a:extLst>
          </p:cNvPr>
          <p:cNvSpPr/>
          <p:nvPr/>
        </p:nvSpPr>
        <p:spPr>
          <a:xfrm>
            <a:off x="58189" y="22694"/>
            <a:ext cx="23775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Autorización Fallida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DA9B76F2-F6B7-42C5-993B-D62DEEC06A8A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4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6" name="Imagen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86526" y="1379106"/>
            <a:ext cx="455603" cy="355102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72074" y="1379106"/>
            <a:ext cx="455603" cy="360686"/>
          </a:xfrm>
          <a:prstGeom prst="rect">
            <a:avLst/>
          </a:prstGeom>
        </p:spPr>
      </p:pic>
      <p:pic>
        <p:nvPicPr>
          <p:cNvPr id="22" name="Imagen 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58100" y="2104629"/>
            <a:ext cx="4972050" cy="286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205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/>
          <p:cNvGrpSpPr/>
          <p:nvPr/>
        </p:nvGrpSpPr>
        <p:grpSpPr>
          <a:xfrm>
            <a:off x="1545369" y="762447"/>
            <a:ext cx="9101262" cy="5333106"/>
            <a:chOff x="1545369" y="762447"/>
            <a:chExt cx="9101262" cy="5333106"/>
          </a:xfrm>
        </p:grpSpPr>
        <p:pic>
          <p:nvPicPr>
            <p:cNvPr id="21" name="Imagen 2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45369" y="762447"/>
              <a:ext cx="9101262" cy="5333106"/>
            </a:xfrm>
            <a:prstGeom prst="rect">
              <a:avLst/>
            </a:prstGeom>
          </p:spPr>
        </p:pic>
        <p:pic>
          <p:nvPicPr>
            <p:cNvPr id="11" name="Imagen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53055" y="1488860"/>
              <a:ext cx="1810588" cy="238125"/>
            </a:xfrm>
            <a:prstGeom prst="rect">
              <a:avLst/>
            </a:prstGeom>
          </p:spPr>
        </p:pic>
      </p:grpSp>
      <p:sp>
        <p:nvSpPr>
          <p:cNvPr id="4" name="Rectángulo 3">
            <a:extLst>
              <a:ext uri="{FF2B5EF4-FFF2-40B4-BE49-F238E27FC236}">
                <a16:creationId xmlns:a16="http://schemas.microsoft.com/office/drawing/2014/main" id="{6EA45B64-6AD1-4D6C-9C76-C89E50229A8B}"/>
              </a:ext>
            </a:extLst>
          </p:cNvPr>
          <p:cNvSpPr/>
          <p:nvPr/>
        </p:nvSpPr>
        <p:spPr>
          <a:xfrm>
            <a:off x="58189" y="22694"/>
            <a:ext cx="8899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Enviar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DA9B76F2-F6B7-42C5-993B-D62DEEC06A8A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4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7" name="Imagen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72074" y="1379106"/>
            <a:ext cx="455603" cy="360686"/>
          </a:xfrm>
          <a:prstGeom prst="rect">
            <a:avLst/>
          </a:prstGeom>
        </p:spPr>
      </p:pic>
      <p:sp>
        <p:nvSpPr>
          <p:cNvPr id="8" name="Flecha abajo 7"/>
          <p:cNvSpPr/>
          <p:nvPr/>
        </p:nvSpPr>
        <p:spPr>
          <a:xfrm>
            <a:off x="3690554" y="882869"/>
            <a:ext cx="244365" cy="496237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6"/>
          <a:srcRect l="1915" t="4147" r="8553" b="10114"/>
          <a:stretch/>
        </p:blipFill>
        <p:spPr>
          <a:xfrm>
            <a:off x="3594851" y="1420475"/>
            <a:ext cx="435770" cy="307182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93393" y="1871591"/>
            <a:ext cx="1443572" cy="3315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682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/>
          <p:cNvGrpSpPr/>
          <p:nvPr/>
        </p:nvGrpSpPr>
        <p:grpSpPr>
          <a:xfrm>
            <a:off x="1545369" y="762447"/>
            <a:ext cx="9101262" cy="5333106"/>
            <a:chOff x="1545369" y="762447"/>
            <a:chExt cx="9101262" cy="5333106"/>
          </a:xfrm>
        </p:grpSpPr>
        <p:pic>
          <p:nvPicPr>
            <p:cNvPr id="21" name="Imagen 2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45369" y="762447"/>
              <a:ext cx="9101262" cy="5333106"/>
            </a:xfrm>
            <a:prstGeom prst="rect">
              <a:avLst/>
            </a:prstGeom>
          </p:spPr>
        </p:pic>
        <p:pic>
          <p:nvPicPr>
            <p:cNvPr id="11" name="Imagen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53055" y="1488860"/>
              <a:ext cx="1810588" cy="238125"/>
            </a:xfrm>
            <a:prstGeom prst="rect">
              <a:avLst/>
            </a:prstGeom>
          </p:spPr>
        </p:pic>
      </p:grpSp>
      <p:sp>
        <p:nvSpPr>
          <p:cNvPr id="4" name="Rectángulo 3">
            <a:extLst>
              <a:ext uri="{FF2B5EF4-FFF2-40B4-BE49-F238E27FC236}">
                <a16:creationId xmlns:a16="http://schemas.microsoft.com/office/drawing/2014/main" id="{6EA45B64-6AD1-4D6C-9C76-C89E50229A8B}"/>
              </a:ext>
            </a:extLst>
          </p:cNvPr>
          <p:cNvSpPr/>
          <p:nvPr/>
        </p:nvSpPr>
        <p:spPr>
          <a:xfrm>
            <a:off x="58189" y="22694"/>
            <a:ext cx="8899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Enviar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DA9B76F2-F6B7-42C5-993B-D62DEEC06A8A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4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7" name="Imagen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72074" y="1379106"/>
            <a:ext cx="455603" cy="360686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42129" y="2110213"/>
            <a:ext cx="4505325" cy="2581275"/>
          </a:xfrm>
          <a:prstGeom prst="rect">
            <a:avLst/>
          </a:prstGeom>
        </p:spPr>
      </p:pic>
      <p:sp>
        <p:nvSpPr>
          <p:cNvPr id="8" name="Flecha abajo 7"/>
          <p:cNvSpPr/>
          <p:nvPr/>
        </p:nvSpPr>
        <p:spPr>
          <a:xfrm>
            <a:off x="3690554" y="882869"/>
            <a:ext cx="244365" cy="496237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7"/>
          <a:srcRect l="1915" t="4147" r="8553" b="10114"/>
          <a:stretch/>
        </p:blipFill>
        <p:spPr>
          <a:xfrm>
            <a:off x="3594851" y="1420475"/>
            <a:ext cx="435770" cy="307182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93393" y="1871591"/>
            <a:ext cx="1443572" cy="3315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194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o 4"/>
          <p:cNvGrpSpPr/>
          <p:nvPr/>
        </p:nvGrpSpPr>
        <p:grpSpPr>
          <a:xfrm>
            <a:off x="1545369" y="762447"/>
            <a:ext cx="9101262" cy="5333106"/>
            <a:chOff x="1545369" y="762447"/>
            <a:chExt cx="9101262" cy="5333106"/>
          </a:xfrm>
        </p:grpSpPr>
        <p:pic>
          <p:nvPicPr>
            <p:cNvPr id="3" name="Imagen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45369" y="762447"/>
              <a:ext cx="9101262" cy="5333106"/>
            </a:xfrm>
            <a:prstGeom prst="rect">
              <a:avLst/>
            </a:prstGeom>
          </p:spPr>
        </p:pic>
        <p:pic>
          <p:nvPicPr>
            <p:cNvPr id="8" name="Imagen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69532" y="1488860"/>
              <a:ext cx="1810588" cy="238125"/>
            </a:xfrm>
            <a:prstGeom prst="rect">
              <a:avLst/>
            </a:prstGeom>
          </p:spPr>
        </p:pic>
      </p:grpSp>
      <p:sp>
        <p:nvSpPr>
          <p:cNvPr id="4" name="Rectángulo 3">
            <a:extLst>
              <a:ext uri="{FF2B5EF4-FFF2-40B4-BE49-F238E27FC236}">
                <a16:creationId xmlns:a16="http://schemas.microsoft.com/office/drawing/2014/main" id="{6EA45B64-6AD1-4D6C-9C76-C89E50229A8B}"/>
              </a:ext>
            </a:extLst>
          </p:cNvPr>
          <p:cNvSpPr/>
          <p:nvPr/>
        </p:nvSpPr>
        <p:spPr>
          <a:xfrm>
            <a:off x="58189" y="22694"/>
            <a:ext cx="7874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 err="1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Track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DA9B76F2-F6B7-42C5-993B-D62DEEC06A8A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4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72074" y="1379106"/>
            <a:ext cx="455603" cy="360686"/>
          </a:xfrm>
          <a:prstGeom prst="rect">
            <a:avLst/>
          </a:prstGeom>
        </p:spPr>
      </p:pic>
      <p:sp>
        <p:nvSpPr>
          <p:cNvPr id="13" name="Flecha abajo 12"/>
          <p:cNvSpPr/>
          <p:nvPr/>
        </p:nvSpPr>
        <p:spPr>
          <a:xfrm>
            <a:off x="4177692" y="882869"/>
            <a:ext cx="244365" cy="496237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31367" y="1739792"/>
            <a:ext cx="5916127" cy="390317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65898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n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604" y="658117"/>
            <a:ext cx="10960791" cy="5541766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6EA45B64-6AD1-4D6C-9C76-C89E50229A8B}"/>
              </a:ext>
            </a:extLst>
          </p:cNvPr>
          <p:cNvSpPr/>
          <p:nvPr/>
        </p:nvSpPr>
        <p:spPr>
          <a:xfrm>
            <a:off x="58189" y="22694"/>
            <a:ext cx="12490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 err="1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Fortamun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DA9B76F2-F6B7-42C5-993B-D62DEEC06A8A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6526" y="1379106"/>
            <a:ext cx="455603" cy="355102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72074" y="1379106"/>
            <a:ext cx="455603" cy="360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295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o 6"/>
          <p:cNvGrpSpPr/>
          <p:nvPr/>
        </p:nvGrpSpPr>
        <p:grpSpPr>
          <a:xfrm>
            <a:off x="652427" y="679596"/>
            <a:ext cx="10887146" cy="5498807"/>
            <a:chOff x="652427" y="679596"/>
            <a:chExt cx="10887146" cy="5498807"/>
          </a:xfrm>
        </p:grpSpPr>
        <p:grpSp>
          <p:nvGrpSpPr>
            <p:cNvPr id="3" name="Grupo 2"/>
            <p:cNvGrpSpPr/>
            <p:nvPr/>
          </p:nvGrpSpPr>
          <p:grpSpPr>
            <a:xfrm>
              <a:off x="652427" y="679596"/>
              <a:ext cx="10887146" cy="5498807"/>
              <a:chOff x="652427" y="679596"/>
              <a:chExt cx="10887146" cy="5498807"/>
            </a:xfrm>
          </p:grpSpPr>
          <p:grpSp>
            <p:nvGrpSpPr>
              <p:cNvPr id="5" name="Grupo 4"/>
              <p:cNvGrpSpPr/>
              <p:nvPr/>
            </p:nvGrpSpPr>
            <p:grpSpPr>
              <a:xfrm>
                <a:off x="652427" y="679596"/>
                <a:ext cx="10887146" cy="5498807"/>
                <a:chOff x="652427" y="679596"/>
                <a:chExt cx="10887146" cy="5498807"/>
              </a:xfrm>
            </p:grpSpPr>
            <p:pic>
              <p:nvPicPr>
                <p:cNvPr id="2" name="Imagen 1"/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652427" y="679596"/>
                  <a:ext cx="10887146" cy="5498807"/>
                </a:xfrm>
                <a:prstGeom prst="rect">
                  <a:avLst/>
                </a:prstGeom>
              </p:spPr>
            </p:pic>
            <p:pic>
              <p:nvPicPr>
                <p:cNvPr id="12" name="Imagen 11"/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46316" t="13448" r="14958" b="81564"/>
                <a:stretch/>
              </p:blipFill>
              <p:spPr>
                <a:xfrm>
                  <a:off x="6492240" y="1468200"/>
                  <a:ext cx="3524596" cy="266008"/>
                </a:xfrm>
                <a:prstGeom prst="rect">
                  <a:avLst/>
                </a:prstGeom>
              </p:spPr>
            </p:pic>
          </p:grpSp>
          <p:pic>
            <p:nvPicPr>
              <p:cNvPr id="13" name="Imagen 12"/>
              <p:cNvPicPr>
                <a:picLocks noChangeAspect="1"/>
              </p:cNvPicPr>
              <p:nvPr/>
            </p:nvPicPr>
            <p:blipFill rotWithShape="1">
              <a:blip r:embed="rId4"/>
              <a:srcRect t="41007"/>
              <a:stretch/>
            </p:blipFill>
            <p:spPr>
              <a:xfrm>
                <a:off x="9777814" y="1774537"/>
                <a:ext cx="1673550" cy="3182024"/>
              </a:xfrm>
              <a:prstGeom prst="rect">
                <a:avLst/>
              </a:prstGeom>
            </p:spPr>
          </p:pic>
          <p:pic>
            <p:nvPicPr>
              <p:cNvPr id="16" name="Imagen 15"/>
              <p:cNvPicPr>
                <a:picLocks noChangeAspect="1"/>
              </p:cNvPicPr>
              <p:nvPr/>
            </p:nvPicPr>
            <p:blipFill rotWithShape="1">
              <a:blip r:embed="rId4"/>
              <a:srcRect t="41007"/>
              <a:stretch/>
            </p:blipFill>
            <p:spPr>
              <a:xfrm>
                <a:off x="6096000" y="1486968"/>
                <a:ext cx="2201966" cy="247240"/>
              </a:xfrm>
              <a:prstGeom prst="rect">
                <a:avLst/>
              </a:prstGeom>
            </p:spPr>
          </p:pic>
        </p:grpSp>
        <p:pic>
          <p:nvPicPr>
            <p:cNvPr id="17" name="Imagen 1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016836" y="724344"/>
              <a:ext cx="840777" cy="196386"/>
            </a:xfrm>
            <a:prstGeom prst="rect">
              <a:avLst/>
            </a:prstGeom>
          </p:spPr>
        </p:pic>
      </p:grpSp>
      <p:sp>
        <p:nvSpPr>
          <p:cNvPr id="4" name="Rectángulo 3">
            <a:extLst>
              <a:ext uri="{FF2B5EF4-FFF2-40B4-BE49-F238E27FC236}">
                <a16:creationId xmlns:a16="http://schemas.microsoft.com/office/drawing/2014/main" id="{6EA45B64-6AD1-4D6C-9C76-C89E50229A8B}"/>
              </a:ext>
            </a:extLst>
          </p:cNvPr>
          <p:cNvSpPr/>
          <p:nvPr/>
        </p:nvSpPr>
        <p:spPr>
          <a:xfrm>
            <a:off x="58189" y="22694"/>
            <a:ext cx="22578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FORTAMUN Filtros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DA9B76F2-F6B7-42C5-993B-D62DEEC06A8A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6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86526" y="1379106"/>
            <a:ext cx="455603" cy="355102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72074" y="1379106"/>
            <a:ext cx="455603" cy="360686"/>
          </a:xfrm>
          <a:prstGeom prst="rect">
            <a:avLst/>
          </a:prstGeom>
        </p:spPr>
      </p:pic>
      <p:sp>
        <p:nvSpPr>
          <p:cNvPr id="11" name="Flecha abajo 10"/>
          <p:cNvSpPr/>
          <p:nvPr/>
        </p:nvSpPr>
        <p:spPr>
          <a:xfrm>
            <a:off x="10585158" y="1054284"/>
            <a:ext cx="244365" cy="496237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5" name="Flecha abajo 14"/>
          <p:cNvSpPr/>
          <p:nvPr/>
        </p:nvSpPr>
        <p:spPr>
          <a:xfrm>
            <a:off x="9086096" y="1047120"/>
            <a:ext cx="244365" cy="506211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2419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o 6"/>
          <p:cNvGrpSpPr/>
          <p:nvPr/>
        </p:nvGrpSpPr>
        <p:grpSpPr>
          <a:xfrm>
            <a:off x="652427" y="679596"/>
            <a:ext cx="10887146" cy="5498807"/>
            <a:chOff x="652427" y="679596"/>
            <a:chExt cx="10887146" cy="5498807"/>
          </a:xfrm>
        </p:grpSpPr>
        <p:grpSp>
          <p:nvGrpSpPr>
            <p:cNvPr id="5" name="Grupo 4"/>
            <p:cNvGrpSpPr/>
            <p:nvPr/>
          </p:nvGrpSpPr>
          <p:grpSpPr>
            <a:xfrm>
              <a:off x="652427" y="679596"/>
              <a:ext cx="10887146" cy="5498807"/>
              <a:chOff x="652427" y="679596"/>
              <a:chExt cx="10887146" cy="5498807"/>
            </a:xfrm>
          </p:grpSpPr>
          <p:pic>
            <p:nvPicPr>
              <p:cNvPr id="3" name="Imagen 2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52427" y="679596"/>
                <a:ext cx="10887146" cy="5498807"/>
              </a:xfrm>
              <a:prstGeom prst="rect">
                <a:avLst/>
              </a:prstGeom>
            </p:spPr>
          </p:pic>
          <p:pic>
            <p:nvPicPr>
              <p:cNvPr id="2" name="Imagen 1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794148" y="1734208"/>
                <a:ext cx="1689330" cy="3572730"/>
              </a:xfrm>
              <a:prstGeom prst="rect">
                <a:avLst/>
              </a:prstGeom>
            </p:spPr>
          </p:pic>
          <p:pic>
            <p:nvPicPr>
              <p:cNvPr id="11" name="Imagen 10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461738" y="1488860"/>
                <a:ext cx="1810588" cy="238125"/>
              </a:xfrm>
              <a:prstGeom prst="rect">
                <a:avLst/>
              </a:prstGeom>
            </p:spPr>
          </p:pic>
        </p:grpSp>
        <p:pic>
          <p:nvPicPr>
            <p:cNvPr id="15" name="Imagen 1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979787" y="755314"/>
              <a:ext cx="859189" cy="196386"/>
            </a:xfrm>
            <a:prstGeom prst="rect">
              <a:avLst/>
            </a:prstGeom>
          </p:spPr>
        </p:pic>
      </p:grpSp>
      <p:sp>
        <p:nvSpPr>
          <p:cNvPr id="4" name="Rectángulo 3">
            <a:extLst>
              <a:ext uri="{FF2B5EF4-FFF2-40B4-BE49-F238E27FC236}">
                <a16:creationId xmlns:a16="http://schemas.microsoft.com/office/drawing/2014/main" id="{6EA45B64-6AD1-4D6C-9C76-C89E50229A8B}"/>
              </a:ext>
            </a:extLst>
          </p:cNvPr>
          <p:cNvSpPr/>
          <p:nvPr/>
        </p:nvSpPr>
        <p:spPr>
          <a:xfrm>
            <a:off x="58189" y="22694"/>
            <a:ext cx="28648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Autorizar y Comentarios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DA9B76F2-F6B7-42C5-993B-D62DEEC06A8A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6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86526" y="1379106"/>
            <a:ext cx="455603" cy="355102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72074" y="1379106"/>
            <a:ext cx="455603" cy="360686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30891" y="2104629"/>
            <a:ext cx="4363059" cy="2257740"/>
          </a:xfrm>
          <a:prstGeom prst="rect">
            <a:avLst/>
          </a:prstGeom>
        </p:spPr>
      </p:pic>
      <p:sp>
        <p:nvSpPr>
          <p:cNvPr id="13" name="Flecha abajo 12"/>
          <p:cNvSpPr/>
          <p:nvPr/>
        </p:nvSpPr>
        <p:spPr>
          <a:xfrm>
            <a:off x="3675160" y="937301"/>
            <a:ext cx="244365" cy="496237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442013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Conector recto 40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Conector recto 41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4" name="Rectángulo 43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6" name="Imagen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  <p:sp>
        <p:nvSpPr>
          <p:cNvPr id="49" name="Google Shape;107;p2">
            <a:extLst>
              <a:ext uri="{FF2B5EF4-FFF2-40B4-BE49-F238E27FC236}">
                <a16:creationId xmlns:a16="http://schemas.microsoft.com/office/drawing/2014/main" id="{A7A07BE9-5213-4D5A-9C43-96D45C6371B9}"/>
              </a:ext>
            </a:extLst>
          </p:cNvPr>
          <p:cNvSpPr txBox="1"/>
          <p:nvPr/>
        </p:nvSpPr>
        <p:spPr>
          <a:xfrm>
            <a:off x="3099548" y="2476696"/>
            <a:ext cx="6513272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ES" sz="4400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Configuración de Perfil</a:t>
            </a:r>
            <a:endParaRPr lang="es-ES" sz="4400" b="1" dirty="0">
              <a:solidFill>
                <a:srgbClr val="E10C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2962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o 4"/>
          <p:cNvGrpSpPr/>
          <p:nvPr/>
        </p:nvGrpSpPr>
        <p:grpSpPr>
          <a:xfrm>
            <a:off x="652427" y="679596"/>
            <a:ext cx="10887146" cy="5498807"/>
            <a:chOff x="652427" y="679596"/>
            <a:chExt cx="10887146" cy="5498807"/>
          </a:xfrm>
        </p:grpSpPr>
        <p:grpSp>
          <p:nvGrpSpPr>
            <p:cNvPr id="3" name="Grupo 2"/>
            <p:cNvGrpSpPr/>
            <p:nvPr/>
          </p:nvGrpSpPr>
          <p:grpSpPr>
            <a:xfrm>
              <a:off x="652427" y="679596"/>
              <a:ext cx="10887146" cy="5498807"/>
              <a:chOff x="652427" y="679596"/>
              <a:chExt cx="10887146" cy="5498807"/>
            </a:xfrm>
          </p:grpSpPr>
          <p:pic>
            <p:nvPicPr>
              <p:cNvPr id="2" name="Imagen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52427" y="679596"/>
                <a:ext cx="10887146" cy="5498807"/>
              </a:xfrm>
              <a:prstGeom prst="rect">
                <a:avLst/>
              </a:prstGeom>
            </p:spPr>
          </p:pic>
          <p:pic>
            <p:nvPicPr>
              <p:cNvPr id="10" name="Imagen 9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794148" y="1734208"/>
                <a:ext cx="1689330" cy="3572730"/>
              </a:xfrm>
              <a:prstGeom prst="rect">
                <a:avLst/>
              </a:prstGeom>
            </p:spPr>
          </p:pic>
          <p:pic>
            <p:nvPicPr>
              <p:cNvPr id="11" name="Imagen 10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461738" y="1488860"/>
                <a:ext cx="1810588" cy="238125"/>
              </a:xfrm>
              <a:prstGeom prst="rect">
                <a:avLst/>
              </a:prstGeom>
            </p:spPr>
          </p:pic>
        </p:grpSp>
        <p:pic>
          <p:nvPicPr>
            <p:cNvPr id="17" name="Imagen 1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979786" y="764550"/>
              <a:ext cx="859189" cy="196386"/>
            </a:xfrm>
            <a:prstGeom prst="rect">
              <a:avLst/>
            </a:prstGeom>
          </p:spPr>
        </p:pic>
      </p:grpSp>
      <p:sp>
        <p:nvSpPr>
          <p:cNvPr id="4" name="Rectángulo 3">
            <a:extLst>
              <a:ext uri="{FF2B5EF4-FFF2-40B4-BE49-F238E27FC236}">
                <a16:creationId xmlns:a16="http://schemas.microsoft.com/office/drawing/2014/main" id="{6EA45B64-6AD1-4D6C-9C76-C89E50229A8B}"/>
              </a:ext>
            </a:extLst>
          </p:cNvPr>
          <p:cNvSpPr/>
          <p:nvPr/>
        </p:nvSpPr>
        <p:spPr>
          <a:xfrm>
            <a:off x="58189" y="22694"/>
            <a:ext cx="24673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Autorización Exitosa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DA9B76F2-F6B7-42C5-993B-D62DEEC06A8A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6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4" name="Imagen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72074" y="1379106"/>
            <a:ext cx="455603" cy="360686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42129" y="2110213"/>
            <a:ext cx="4505325" cy="2581275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86526" y="1379106"/>
            <a:ext cx="455603" cy="355102"/>
          </a:xfrm>
          <a:prstGeom prst="rect">
            <a:avLst/>
          </a:prstGeom>
        </p:spPr>
      </p:pic>
      <p:sp>
        <p:nvSpPr>
          <p:cNvPr id="15" name="Flecha abajo 14"/>
          <p:cNvSpPr/>
          <p:nvPr/>
        </p:nvSpPr>
        <p:spPr>
          <a:xfrm>
            <a:off x="3690554" y="882869"/>
            <a:ext cx="244365" cy="496237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309053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o 4"/>
          <p:cNvGrpSpPr/>
          <p:nvPr/>
        </p:nvGrpSpPr>
        <p:grpSpPr>
          <a:xfrm>
            <a:off x="652427" y="679596"/>
            <a:ext cx="10887146" cy="5498807"/>
            <a:chOff x="652427" y="679596"/>
            <a:chExt cx="10887146" cy="5498807"/>
          </a:xfrm>
        </p:grpSpPr>
        <p:grpSp>
          <p:nvGrpSpPr>
            <p:cNvPr id="3" name="Grupo 2"/>
            <p:cNvGrpSpPr/>
            <p:nvPr/>
          </p:nvGrpSpPr>
          <p:grpSpPr>
            <a:xfrm>
              <a:off x="652427" y="679596"/>
              <a:ext cx="10887146" cy="5498807"/>
              <a:chOff x="652427" y="679596"/>
              <a:chExt cx="10887146" cy="5498807"/>
            </a:xfrm>
          </p:grpSpPr>
          <p:pic>
            <p:nvPicPr>
              <p:cNvPr id="2" name="Imagen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52427" y="679596"/>
                <a:ext cx="10887146" cy="5498807"/>
              </a:xfrm>
              <a:prstGeom prst="rect">
                <a:avLst/>
              </a:prstGeom>
            </p:spPr>
          </p:pic>
          <p:pic>
            <p:nvPicPr>
              <p:cNvPr id="8" name="Imagen 7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794148" y="1734208"/>
                <a:ext cx="1689330" cy="3572730"/>
              </a:xfrm>
              <a:prstGeom prst="rect">
                <a:avLst/>
              </a:prstGeom>
            </p:spPr>
          </p:pic>
          <p:pic>
            <p:nvPicPr>
              <p:cNvPr id="11" name="Imagen 10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461738" y="1488860"/>
                <a:ext cx="1810588" cy="238125"/>
              </a:xfrm>
              <a:prstGeom prst="rect">
                <a:avLst/>
              </a:prstGeom>
            </p:spPr>
          </p:pic>
        </p:grpSp>
        <p:pic>
          <p:nvPicPr>
            <p:cNvPr id="16" name="Imagen 1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979787" y="741285"/>
              <a:ext cx="859189" cy="196386"/>
            </a:xfrm>
            <a:prstGeom prst="rect">
              <a:avLst/>
            </a:prstGeom>
          </p:spPr>
        </p:pic>
      </p:grpSp>
      <p:sp>
        <p:nvSpPr>
          <p:cNvPr id="4" name="Rectángulo 3">
            <a:extLst>
              <a:ext uri="{FF2B5EF4-FFF2-40B4-BE49-F238E27FC236}">
                <a16:creationId xmlns:a16="http://schemas.microsoft.com/office/drawing/2014/main" id="{6EA45B64-6AD1-4D6C-9C76-C89E50229A8B}"/>
              </a:ext>
            </a:extLst>
          </p:cNvPr>
          <p:cNvSpPr/>
          <p:nvPr/>
        </p:nvSpPr>
        <p:spPr>
          <a:xfrm>
            <a:off x="58189" y="22694"/>
            <a:ext cx="23775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Autorización Fallida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DA9B76F2-F6B7-42C5-993B-D62DEEC06A8A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6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86526" y="1379106"/>
            <a:ext cx="455603" cy="355102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72074" y="1379106"/>
            <a:ext cx="455603" cy="360686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58100" y="2104629"/>
            <a:ext cx="4972050" cy="286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284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o 2"/>
          <p:cNvGrpSpPr/>
          <p:nvPr/>
        </p:nvGrpSpPr>
        <p:grpSpPr>
          <a:xfrm>
            <a:off x="652427" y="679596"/>
            <a:ext cx="10887146" cy="5498807"/>
            <a:chOff x="652427" y="679596"/>
            <a:chExt cx="10887146" cy="5498807"/>
          </a:xfrm>
        </p:grpSpPr>
        <p:grpSp>
          <p:nvGrpSpPr>
            <p:cNvPr id="5" name="Grupo 4"/>
            <p:cNvGrpSpPr/>
            <p:nvPr/>
          </p:nvGrpSpPr>
          <p:grpSpPr>
            <a:xfrm>
              <a:off x="652427" y="679596"/>
              <a:ext cx="10887146" cy="5498807"/>
              <a:chOff x="652427" y="679596"/>
              <a:chExt cx="10887146" cy="5498807"/>
            </a:xfrm>
          </p:grpSpPr>
          <p:pic>
            <p:nvPicPr>
              <p:cNvPr id="2" name="Imagen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52427" y="679596"/>
                <a:ext cx="10887146" cy="5498807"/>
              </a:xfrm>
              <a:prstGeom prst="rect">
                <a:avLst/>
              </a:prstGeom>
            </p:spPr>
          </p:pic>
          <p:pic>
            <p:nvPicPr>
              <p:cNvPr id="11" name="Imagen 10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794148" y="1734208"/>
                <a:ext cx="1689330" cy="3572730"/>
              </a:xfrm>
              <a:prstGeom prst="rect">
                <a:avLst/>
              </a:prstGeom>
            </p:spPr>
          </p:pic>
          <p:pic>
            <p:nvPicPr>
              <p:cNvPr id="12" name="Imagen 11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461738" y="1488860"/>
                <a:ext cx="1810588" cy="238125"/>
              </a:xfrm>
              <a:prstGeom prst="rect">
                <a:avLst/>
              </a:prstGeom>
            </p:spPr>
          </p:pic>
        </p:grpSp>
        <p:pic>
          <p:nvPicPr>
            <p:cNvPr id="17" name="Imagen 1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009467" y="746078"/>
              <a:ext cx="859189" cy="196386"/>
            </a:xfrm>
            <a:prstGeom prst="rect">
              <a:avLst/>
            </a:prstGeom>
          </p:spPr>
        </p:pic>
      </p:grpSp>
      <p:sp>
        <p:nvSpPr>
          <p:cNvPr id="4" name="Rectángulo 3">
            <a:extLst>
              <a:ext uri="{FF2B5EF4-FFF2-40B4-BE49-F238E27FC236}">
                <a16:creationId xmlns:a16="http://schemas.microsoft.com/office/drawing/2014/main" id="{6EA45B64-6AD1-4D6C-9C76-C89E50229A8B}"/>
              </a:ext>
            </a:extLst>
          </p:cNvPr>
          <p:cNvSpPr/>
          <p:nvPr/>
        </p:nvSpPr>
        <p:spPr>
          <a:xfrm>
            <a:off x="58189" y="22694"/>
            <a:ext cx="8899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Enviar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DA9B76F2-F6B7-42C5-993B-D62DEEC06A8A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6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4" name="Imagen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72074" y="1379106"/>
            <a:ext cx="455603" cy="360686"/>
          </a:xfrm>
          <a:prstGeom prst="rect">
            <a:avLst/>
          </a:prstGeom>
        </p:spPr>
      </p:pic>
      <p:sp>
        <p:nvSpPr>
          <p:cNvPr id="15" name="Flecha abajo 14"/>
          <p:cNvSpPr/>
          <p:nvPr/>
        </p:nvSpPr>
        <p:spPr>
          <a:xfrm>
            <a:off x="3690554" y="882869"/>
            <a:ext cx="244365" cy="496237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8"/>
          <a:srcRect l="1915" t="4147" r="8553" b="10114"/>
          <a:stretch/>
        </p:blipFill>
        <p:spPr>
          <a:xfrm>
            <a:off x="3594851" y="1420475"/>
            <a:ext cx="435770" cy="307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883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o 2"/>
          <p:cNvGrpSpPr/>
          <p:nvPr/>
        </p:nvGrpSpPr>
        <p:grpSpPr>
          <a:xfrm>
            <a:off x="652427" y="679596"/>
            <a:ext cx="10887146" cy="5498807"/>
            <a:chOff x="652427" y="679596"/>
            <a:chExt cx="10887146" cy="5498807"/>
          </a:xfrm>
        </p:grpSpPr>
        <p:grpSp>
          <p:nvGrpSpPr>
            <p:cNvPr id="5" name="Grupo 4"/>
            <p:cNvGrpSpPr/>
            <p:nvPr/>
          </p:nvGrpSpPr>
          <p:grpSpPr>
            <a:xfrm>
              <a:off x="652427" y="679596"/>
              <a:ext cx="10887146" cy="5498807"/>
              <a:chOff x="652427" y="679596"/>
              <a:chExt cx="10887146" cy="5498807"/>
            </a:xfrm>
          </p:grpSpPr>
          <p:pic>
            <p:nvPicPr>
              <p:cNvPr id="2" name="Imagen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52427" y="679596"/>
                <a:ext cx="10887146" cy="5498807"/>
              </a:xfrm>
              <a:prstGeom prst="rect">
                <a:avLst/>
              </a:prstGeom>
            </p:spPr>
          </p:pic>
          <p:pic>
            <p:nvPicPr>
              <p:cNvPr id="11" name="Imagen 10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794148" y="1734208"/>
                <a:ext cx="1689330" cy="3572730"/>
              </a:xfrm>
              <a:prstGeom prst="rect">
                <a:avLst/>
              </a:prstGeom>
            </p:spPr>
          </p:pic>
          <p:pic>
            <p:nvPicPr>
              <p:cNvPr id="12" name="Imagen 11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461738" y="1488860"/>
                <a:ext cx="1810588" cy="238125"/>
              </a:xfrm>
              <a:prstGeom prst="rect">
                <a:avLst/>
              </a:prstGeom>
            </p:spPr>
          </p:pic>
        </p:grpSp>
        <p:pic>
          <p:nvPicPr>
            <p:cNvPr id="17" name="Imagen 1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979787" y="764550"/>
              <a:ext cx="859189" cy="196386"/>
            </a:xfrm>
            <a:prstGeom prst="rect">
              <a:avLst/>
            </a:prstGeom>
          </p:spPr>
        </p:pic>
      </p:grpSp>
      <p:sp>
        <p:nvSpPr>
          <p:cNvPr id="4" name="Rectángulo 3">
            <a:extLst>
              <a:ext uri="{FF2B5EF4-FFF2-40B4-BE49-F238E27FC236}">
                <a16:creationId xmlns:a16="http://schemas.microsoft.com/office/drawing/2014/main" id="{6EA45B64-6AD1-4D6C-9C76-C89E50229A8B}"/>
              </a:ext>
            </a:extLst>
          </p:cNvPr>
          <p:cNvSpPr/>
          <p:nvPr/>
        </p:nvSpPr>
        <p:spPr>
          <a:xfrm>
            <a:off x="58189" y="22694"/>
            <a:ext cx="8899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Enviar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DA9B76F2-F6B7-42C5-993B-D62DEEC06A8A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6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4" name="Imagen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72074" y="1379106"/>
            <a:ext cx="455603" cy="360686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42129" y="2110213"/>
            <a:ext cx="4505325" cy="2581275"/>
          </a:xfrm>
          <a:prstGeom prst="rect">
            <a:avLst/>
          </a:prstGeom>
        </p:spPr>
      </p:pic>
      <p:sp>
        <p:nvSpPr>
          <p:cNvPr id="15" name="Flecha abajo 14"/>
          <p:cNvSpPr/>
          <p:nvPr/>
        </p:nvSpPr>
        <p:spPr>
          <a:xfrm>
            <a:off x="3690554" y="882869"/>
            <a:ext cx="244365" cy="496237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9"/>
          <a:srcRect l="1915" t="4147" r="8553" b="10114"/>
          <a:stretch/>
        </p:blipFill>
        <p:spPr>
          <a:xfrm>
            <a:off x="3594851" y="1420475"/>
            <a:ext cx="435770" cy="307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707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o 5"/>
          <p:cNvGrpSpPr/>
          <p:nvPr/>
        </p:nvGrpSpPr>
        <p:grpSpPr>
          <a:xfrm>
            <a:off x="652427" y="679596"/>
            <a:ext cx="10887146" cy="5498807"/>
            <a:chOff x="652427" y="679596"/>
            <a:chExt cx="10887146" cy="5498807"/>
          </a:xfrm>
        </p:grpSpPr>
        <p:grpSp>
          <p:nvGrpSpPr>
            <p:cNvPr id="3" name="Grupo 2"/>
            <p:cNvGrpSpPr/>
            <p:nvPr/>
          </p:nvGrpSpPr>
          <p:grpSpPr>
            <a:xfrm>
              <a:off x="652427" y="679596"/>
              <a:ext cx="10887146" cy="5498807"/>
              <a:chOff x="652427" y="679596"/>
              <a:chExt cx="10887146" cy="5498807"/>
            </a:xfrm>
          </p:grpSpPr>
          <p:pic>
            <p:nvPicPr>
              <p:cNvPr id="2" name="Imagen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52427" y="679596"/>
                <a:ext cx="10887146" cy="5498807"/>
              </a:xfrm>
              <a:prstGeom prst="rect">
                <a:avLst/>
              </a:prstGeom>
            </p:spPr>
          </p:pic>
          <p:pic>
            <p:nvPicPr>
              <p:cNvPr id="10" name="Imagen 9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794148" y="1734208"/>
                <a:ext cx="1689330" cy="3572730"/>
              </a:xfrm>
              <a:prstGeom prst="rect">
                <a:avLst/>
              </a:prstGeom>
            </p:spPr>
          </p:pic>
          <p:pic>
            <p:nvPicPr>
              <p:cNvPr id="11" name="Imagen 10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461738" y="1488860"/>
                <a:ext cx="1810588" cy="238125"/>
              </a:xfrm>
              <a:prstGeom prst="rect">
                <a:avLst/>
              </a:prstGeom>
            </p:spPr>
          </p:pic>
        </p:grpSp>
        <p:pic>
          <p:nvPicPr>
            <p:cNvPr id="17" name="Imagen 1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979786" y="764550"/>
              <a:ext cx="859189" cy="196386"/>
            </a:xfrm>
            <a:prstGeom prst="rect">
              <a:avLst/>
            </a:prstGeom>
          </p:spPr>
        </p:pic>
      </p:grpSp>
      <p:sp>
        <p:nvSpPr>
          <p:cNvPr id="4" name="Rectángulo 3">
            <a:extLst>
              <a:ext uri="{FF2B5EF4-FFF2-40B4-BE49-F238E27FC236}">
                <a16:creationId xmlns:a16="http://schemas.microsoft.com/office/drawing/2014/main" id="{6EA45B64-6AD1-4D6C-9C76-C89E50229A8B}"/>
              </a:ext>
            </a:extLst>
          </p:cNvPr>
          <p:cNvSpPr/>
          <p:nvPr/>
        </p:nvSpPr>
        <p:spPr>
          <a:xfrm>
            <a:off x="58189" y="22694"/>
            <a:ext cx="7874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 err="1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Track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DA9B76F2-F6B7-42C5-993B-D62DEEC06A8A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6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4" name="Imagen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72074" y="1379106"/>
            <a:ext cx="455603" cy="360686"/>
          </a:xfrm>
          <a:prstGeom prst="rect">
            <a:avLst/>
          </a:prstGeom>
        </p:spPr>
      </p:pic>
      <p:sp>
        <p:nvSpPr>
          <p:cNvPr id="13" name="Flecha abajo 12"/>
          <p:cNvSpPr/>
          <p:nvPr/>
        </p:nvSpPr>
        <p:spPr>
          <a:xfrm>
            <a:off x="4177692" y="884433"/>
            <a:ext cx="244365" cy="496237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37936" y="1477414"/>
            <a:ext cx="5916127" cy="3903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258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Conector recto 40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Conector recto 41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4" name="Rectángulo 43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6" name="Imagen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  <p:sp>
        <p:nvSpPr>
          <p:cNvPr id="49" name="Google Shape;107;p2">
            <a:extLst>
              <a:ext uri="{FF2B5EF4-FFF2-40B4-BE49-F238E27FC236}">
                <a16:creationId xmlns:a16="http://schemas.microsoft.com/office/drawing/2014/main" id="{A7A07BE9-5213-4D5A-9C43-96D45C6371B9}"/>
              </a:ext>
            </a:extLst>
          </p:cNvPr>
          <p:cNvSpPr txBox="1"/>
          <p:nvPr/>
        </p:nvSpPr>
        <p:spPr>
          <a:xfrm>
            <a:off x="1162595" y="2933918"/>
            <a:ext cx="11029012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ES" sz="4400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Aportaciones Estatales</a:t>
            </a:r>
          </a:p>
        </p:txBody>
      </p:sp>
    </p:spTree>
    <p:extLst>
      <p:ext uri="{BB962C8B-B14F-4D97-AF65-F5344CB8AC3E}">
        <p14:creationId xmlns:p14="http://schemas.microsoft.com/office/powerpoint/2010/main" val="448370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Conector recto 40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Conector recto 41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4" name="Rectángulo 43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6" name="Imagen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  <p:sp>
        <p:nvSpPr>
          <p:cNvPr id="49" name="Google Shape;107;p2">
            <a:extLst>
              <a:ext uri="{FF2B5EF4-FFF2-40B4-BE49-F238E27FC236}">
                <a16:creationId xmlns:a16="http://schemas.microsoft.com/office/drawing/2014/main" id="{A7A07BE9-5213-4D5A-9C43-96D45C6371B9}"/>
              </a:ext>
            </a:extLst>
          </p:cNvPr>
          <p:cNvSpPr txBox="1"/>
          <p:nvPr/>
        </p:nvSpPr>
        <p:spPr>
          <a:xfrm>
            <a:off x="1981473" y="2933918"/>
            <a:ext cx="7846151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ES" sz="3600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Fondo de Ultra Crecimiento</a:t>
            </a:r>
            <a:endParaRPr lang="es-ES" sz="3600" b="1" dirty="0">
              <a:solidFill>
                <a:srgbClr val="E10C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9921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5A757C21-3FFA-411F-A46F-2CA84D7A3A9B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" name="Rectángulo 4"/>
          <p:cNvSpPr/>
          <p:nvPr/>
        </p:nvSpPr>
        <p:spPr>
          <a:xfrm>
            <a:off x="646288" y="1750"/>
            <a:ext cx="19415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Inicio de Sesión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050" y="638175"/>
            <a:ext cx="10629900" cy="558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789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/>
          <p:cNvSpPr/>
          <p:nvPr/>
        </p:nvSpPr>
        <p:spPr>
          <a:xfrm>
            <a:off x="58189" y="22694"/>
            <a:ext cx="7873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Inicio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203" y="637785"/>
            <a:ext cx="10707594" cy="5582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069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250" y="704850"/>
            <a:ext cx="10477500" cy="5448300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58189" y="22694"/>
            <a:ext cx="37753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Cálculo Fondo Ultra Crecimiento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755703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o 2"/>
          <p:cNvGrpSpPr/>
          <p:nvPr/>
        </p:nvGrpSpPr>
        <p:grpSpPr>
          <a:xfrm>
            <a:off x="1163780" y="1150498"/>
            <a:ext cx="9797277" cy="4308194"/>
            <a:chOff x="741414" y="725624"/>
            <a:chExt cx="10709172" cy="5406751"/>
          </a:xfrm>
        </p:grpSpPr>
        <p:pic>
          <p:nvPicPr>
            <p:cNvPr id="4" name="Imagen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41414" y="725624"/>
              <a:ext cx="10709172" cy="5406751"/>
            </a:xfrm>
            <a:prstGeom prst="rect">
              <a:avLst/>
            </a:prstGeom>
          </p:spPr>
        </p:pic>
        <p:pic>
          <p:nvPicPr>
            <p:cNvPr id="2" name="Imagen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1414" y="725624"/>
              <a:ext cx="1405387" cy="5406751"/>
            </a:xfrm>
            <a:prstGeom prst="rect">
              <a:avLst/>
            </a:prstGeom>
          </p:spPr>
        </p:pic>
      </p:grpSp>
      <p:sp>
        <p:nvSpPr>
          <p:cNvPr id="13" name="Rectángulo 12">
            <a:extLst>
              <a:ext uri="{FF2B5EF4-FFF2-40B4-BE49-F238E27FC236}">
                <a16:creationId xmlns:a16="http://schemas.microsoft.com/office/drawing/2014/main" id="{6551CC26-D7AA-48F6-9B6E-B08E2B49DE7E}"/>
              </a:ext>
            </a:extLst>
          </p:cNvPr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Perfil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21312840-E3FB-4FEA-84CB-ABF8D6558FC2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4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5"/>
          <a:srcRect l="27512" t="20630" b="14337"/>
          <a:stretch/>
        </p:blipFill>
        <p:spPr>
          <a:xfrm>
            <a:off x="3226061" y="2356526"/>
            <a:ext cx="629659" cy="154772"/>
          </a:xfrm>
          <a:prstGeom prst="rect">
            <a:avLst/>
          </a:prstGeom>
        </p:spPr>
      </p:pic>
      <p:sp>
        <p:nvSpPr>
          <p:cNvPr id="6" name="Flecha abajo 5"/>
          <p:cNvSpPr/>
          <p:nvPr/>
        </p:nvSpPr>
        <p:spPr>
          <a:xfrm>
            <a:off x="9264073" y="618838"/>
            <a:ext cx="258618" cy="531660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441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250" y="704850"/>
            <a:ext cx="10477500" cy="5448300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58189" y="22694"/>
            <a:ext cx="37753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Cálculo Fondo Ultra Crecimiento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" name="Flecha abajo 2"/>
          <p:cNvSpPr/>
          <p:nvPr/>
        </p:nvSpPr>
        <p:spPr>
          <a:xfrm>
            <a:off x="7007552" y="803305"/>
            <a:ext cx="145278" cy="675118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985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250" y="704850"/>
            <a:ext cx="10477500" cy="5448300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58189" y="22694"/>
            <a:ext cx="37753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Cálculo Fondo Ultra Crecimiento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" name="Flecha abajo 2"/>
          <p:cNvSpPr/>
          <p:nvPr/>
        </p:nvSpPr>
        <p:spPr>
          <a:xfrm>
            <a:off x="7007552" y="803305"/>
            <a:ext cx="145278" cy="675118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4"/>
          <a:srcRect l="880"/>
          <a:stretch/>
        </p:blipFill>
        <p:spPr>
          <a:xfrm>
            <a:off x="3501887" y="2313734"/>
            <a:ext cx="4464294" cy="2579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360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250" y="704850"/>
            <a:ext cx="10477500" cy="5448300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58189" y="22694"/>
            <a:ext cx="37753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Cálculo Fondo Ultra Crecimiento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" name="Flecha abajo 2"/>
          <p:cNvSpPr/>
          <p:nvPr/>
        </p:nvSpPr>
        <p:spPr>
          <a:xfrm>
            <a:off x="7007552" y="803305"/>
            <a:ext cx="145278" cy="675118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6125" y="2191774"/>
            <a:ext cx="5619750" cy="324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456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538" y="609600"/>
            <a:ext cx="10597374" cy="5505450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58189" y="22694"/>
            <a:ext cx="37753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Cálculo Fondo Ultra Crecimiento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934990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/>
          <p:cNvSpPr/>
          <p:nvPr/>
        </p:nvSpPr>
        <p:spPr>
          <a:xfrm>
            <a:off x="58189" y="22694"/>
            <a:ext cx="37753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Cálculo Fondo Ultra Crecimiento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250" y="704850"/>
            <a:ext cx="10477500" cy="5448300"/>
          </a:xfrm>
          <a:prstGeom prst="rect">
            <a:avLst/>
          </a:prstGeom>
        </p:spPr>
      </p:pic>
      <p:cxnSp>
        <p:nvCxnSpPr>
          <p:cNvPr id="7" name="Conector recto de flecha 6"/>
          <p:cNvCxnSpPr/>
          <p:nvPr/>
        </p:nvCxnSpPr>
        <p:spPr>
          <a:xfrm flipV="1">
            <a:off x="8057363" y="2393134"/>
            <a:ext cx="1438102" cy="21613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6125" y="1804987"/>
            <a:ext cx="5619750" cy="324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275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250" y="704850"/>
            <a:ext cx="10477500" cy="5448300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58189" y="22694"/>
            <a:ext cx="37753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Cálculo Fondo Ultra Crecimiento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cxnSp>
        <p:nvCxnSpPr>
          <p:cNvPr id="10" name="Conector recto de flecha 9"/>
          <p:cNvCxnSpPr/>
          <p:nvPr/>
        </p:nvCxnSpPr>
        <p:spPr>
          <a:xfrm flipV="1">
            <a:off x="8886305" y="2427317"/>
            <a:ext cx="1438102" cy="21613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12" name="Imagen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3197" y="1984352"/>
            <a:ext cx="3803108" cy="3228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507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250" y="704850"/>
            <a:ext cx="10477500" cy="5448300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58189" y="22694"/>
            <a:ext cx="37753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Cálculo Fondo Ultra Crecimiento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3582" y="2008363"/>
            <a:ext cx="4906060" cy="2610214"/>
          </a:xfrm>
          <a:prstGeom prst="rect">
            <a:avLst/>
          </a:prstGeom>
        </p:spPr>
      </p:pic>
      <p:sp>
        <p:nvSpPr>
          <p:cNvPr id="2" name="CuadroTexto 1"/>
          <p:cNvSpPr txBox="1"/>
          <p:nvPr/>
        </p:nvSpPr>
        <p:spPr>
          <a:xfrm>
            <a:off x="10425869" y="2247544"/>
            <a:ext cx="6591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100" b="1" u="sng" dirty="0" smtClean="0">
                <a:solidFill>
                  <a:srgbClr val="92D050"/>
                </a:solidFill>
              </a:rPr>
              <a:t>Detalles</a:t>
            </a:r>
            <a:endParaRPr lang="es-MX" sz="1100" b="1" u="sng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7173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250" y="704850"/>
            <a:ext cx="10477500" cy="5448300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58189" y="22694"/>
            <a:ext cx="37753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Cálculo Fondo Ultra Crecimiento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cxnSp>
        <p:nvCxnSpPr>
          <p:cNvPr id="10" name="Conector recto de flecha 9"/>
          <p:cNvCxnSpPr>
            <a:stCxn id="2" idx="2"/>
          </p:cNvCxnSpPr>
          <p:nvPr/>
        </p:nvCxnSpPr>
        <p:spPr>
          <a:xfrm flipH="1">
            <a:off x="3657600" y="2471748"/>
            <a:ext cx="7097847" cy="31282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" name="CuadroTexto 1"/>
          <p:cNvSpPr txBox="1"/>
          <p:nvPr/>
        </p:nvSpPr>
        <p:spPr>
          <a:xfrm>
            <a:off x="10425869" y="2210138"/>
            <a:ext cx="6591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100" b="1" u="sng" dirty="0" smtClean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Detalles</a:t>
            </a:r>
            <a:endParaRPr lang="es-MX" sz="1100" b="1" u="sng" dirty="0">
              <a:solidFill>
                <a:srgbClr val="92D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60698" y="2555232"/>
            <a:ext cx="447675" cy="190500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08373" y="2556077"/>
            <a:ext cx="408046" cy="189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210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250" y="704850"/>
            <a:ext cx="10477500" cy="5448300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58189" y="22694"/>
            <a:ext cx="37753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Cálculo Fondo Ultra Crecimiento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cxnSp>
        <p:nvCxnSpPr>
          <p:cNvPr id="10" name="Conector recto de flecha 9"/>
          <p:cNvCxnSpPr/>
          <p:nvPr/>
        </p:nvCxnSpPr>
        <p:spPr>
          <a:xfrm flipV="1">
            <a:off x="7494662" y="2418460"/>
            <a:ext cx="1948441" cy="32474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12" name="Imagen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960" y="2743201"/>
            <a:ext cx="3478138" cy="1799500"/>
          </a:xfrm>
          <a:prstGeom prst="rect">
            <a:avLst/>
          </a:prstGeom>
        </p:spPr>
      </p:pic>
      <p:sp>
        <p:nvSpPr>
          <p:cNvPr id="13" name="CuadroTexto 12"/>
          <p:cNvSpPr txBox="1"/>
          <p:nvPr/>
        </p:nvSpPr>
        <p:spPr>
          <a:xfrm>
            <a:off x="10425869" y="2210138"/>
            <a:ext cx="6591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100" b="1" u="sng" dirty="0" smtClean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Detalles</a:t>
            </a:r>
            <a:endParaRPr lang="es-MX" sz="1100" b="1" u="sng" dirty="0">
              <a:solidFill>
                <a:srgbClr val="92D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38469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250" y="704850"/>
            <a:ext cx="10477500" cy="5448300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58189" y="22694"/>
            <a:ext cx="37753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Cálculo Fondo Ultra Crecimiento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1757" y="2455868"/>
            <a:ext cx="3404377" cy="1946264"/>
          </a:xfrm>
          <a:prstGeom prst="rect">
            <a:avLst/>
          </a:prstGeom>
        </p:spPr>
      </p:pic>
      <p:sp>
        <p:nvSpPr>
          <p:cNvPr id="8" name="CuadroTexto 7"/>
          <p:cNvSpPr txBox="1"/>
          <p:nvPr/>
        </p:nvSpPr>
        <p:spPr>
          <a:xfrm>
            <a:off x="10425869" y="2210138"/>
            <a:ext cx="6591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100" b="1" u="sng" dirty="0" smtClean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Detalles</a:t>
            </a:r>
            <a:endParaRPr lang="es-MX" sz="1100" b="1" u="sng" dirty="0">
              <a:solidFill>
                <a:srgbClr val="92D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1617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Conector recto 40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Conector recto 41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4" name="Rectángulo 43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6" name="Imagen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  <p:sp>
        <p:nvSpPr>
          <p:cNvPr id="7" name="Google Shape;107;p2">
            <a:extLst>
              <a:ext uri="{FF2B5EF4-FFF2-40B4-BE49-F238E27FC236}">
                <a16:creationId xmlns:a16="http://schemas.microsoft.com/office/drawing/2014/main" id="{A7A07BE9-5213-4D5A-9C43-96D45C6371B9}"/>
              </a:ext>
            </a:extLst>
          </p:cNvPr>
          <p:cNvSpPr txBox="1"/>
          <p:nvPr/>
        </p:nvSpPr>
        <p:spPr>
          <a:xfrm>
            <a:off x="2868458" y="1876532"/>
            <a:ext cx="6513272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ES" sz="4400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Catálogos iniciales</a:t>
            </a:r>
            <a:endParaRPr lang="es-ES" sz="4400" b="1" dirty="0">
              <a:solidFill>
                <a:srgbClr val="E10C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3431309" y="3030633"/>
            <a:ext cx="442421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b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Municipios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b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Avisos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b="1" dirty="0" smtClean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Eventos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b="1" dirty="0">
                <a:solidFill>
                  <a:schemeClr val="bg2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Tasa Interés Banxico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b="1" dirty="0" smtClean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Conceptos</a:t>
            </a:r>
            <a:endParaRPr lang="es-MX" b="1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b="1" dirty="0">
              <a:solidFill>
                <a:srgbClr val="E10C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362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250" y="704850"/>
            <a:ext cx="10477500" cy="5448300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58189" y="22694"/>
            <a:ext cx="37753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Cálculo Fondo Ultra Crecimiento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" name="CuadroTexto 7"/>
          <p:cNvSpPr txBox="1"/>
          <p:nvPr/>
        </p:nvSpPr>
        <p:spPr>
          <a:xfrm>
            <a:off x="10425869" y="2210138"/>
            <a:ext cx="6591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100" b="1" u="sng" dirty="0" smtClean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Detalles</a:t>
            </a:r>
            <a:endParaRPr lang="es-MX" sz="1100" b="1" u="sng" dirty="0">
              <a:solidFill>
                <a:srgbClr val="92D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29871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250" y="704850"/>
            <a:ext cx="10477500" cy="5448300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58189" y="22694"/>
            <a:ext cx="37753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Cálculo Fondo Ultra Crecimiento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3" name="CuadroTexto 12"/>
          <p:cNvSpPr txBox="1"/>
          <p:nvPr/>
        </p:nvSpPr>
        <p:spPr>
          <a:xfrm>
            <a:off x="10425869" y="2210138"/>
            <a:ext cx="6591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100" b="1" u="sng" dirty="0" smtClean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Detalles</a:t>
            </a:r>
            <a:endParaRPr lang="es-MX" sz="1100" b="1" u="sng" dirty="0">
              <a:solidFill>
                <a:srgbClr val="92D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63047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250" y="704850"/>
            <a:ext cx="10477500" cy="5448300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58189" y="22694"/>
            <a:ext cx="37753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Cálculo Fondo Ultra Crecimiento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1757" y="2455868"/>
            <a:ext cx="3404377" cy="1946264"/>
          </a:xfrm>
          <a:prstGeom prst="rect">
            <a:avLst/>
          </a:prstGeom>
        </p:spPr>
      </p:pic>
      <p:sp>
        <p:nvSpPr>
          <p:cNvPr id="8" name="CuadroTexto 7"/>
          <p:cNvSpPr txBox="1"/>
          <p:nvPr/>
        </p:nvSpPr>
        <p:spPr>
          <a:xfrm>
            <a:off x="10425869" y="2210138"/>
            <a:ext cx="6591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100" b="1" u="sng" dirty="0" smtClean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Detalles</a:t>
            </a:r>
            <a:endParaRPr lang="es-MX" sz="1100" b="1" u="sng" dirty="0">
              <a:solidFill>
                <a:srgbClr val="92D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75286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250" y="704850"/>
            <a:ext cx="10477500" cy="5448300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58189" y="22694"/>
            <a:ext cx="37753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Cálculo Fondo Ultra Crecimiento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" name="CuadroTexto 7"/>
          <p:cNvSpPr txBox="1"/>
          <p:nvPr/>
        </p:nvSpPr>
        <p:spPr>
          <a:xfrm>
            <a:off x="10425869" y="2210138"/>
            <a:ext cx="6591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100" b="1" u="sng" dirty="0" smtClean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Detalles</a:t>
            </a:r>
            <a:endParaRPr lang="es-MX" sz="1100" b="1" u="sng" dirty="0">
              <a:solidFill>
                <a:srgbClr val="92D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8913" y="2648600"/>
            <a:ext cx="3539116" cy="2045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130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250" y="704850"/>
            <a:ext cx="10477500" cy="5448300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58189" y="22694"/>
            <a:ext cx="37753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Cálculo Fondo Ultra Crecimiento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2" name="Flecha abajo 11"/>
          <p:cNvSpPr/>
          <p:nvPr/>
        </p:nvSpPr>
        <p:spPr>
          <a:xfrm>
            <a:off x="10562812" y="1695797"/>
            <a:ext cx="274320" cy="498763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6869" y="1293322"/>
            <a:ext cx="733425" cy="402475"/>
          </a:xfrm>
          <a:prstGeom prst="rect">
            <a:avLst/>
          </a:prstGeom>
        </p:spPr>
      </p:pic>
      <p:sp>
        <p:nvSpPr>
          <p:cNvPr id="11" name="CuadroTexto 10"/>
          <p:cNvSpPr txBox="1"/>
          <p:nvPr/>
        </p:nvSpPr>
        <p:spPr>
          <a:xfrm>
            <a:off x="10425869" y="2210138"/>
            <a:ext cx="6591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100" b="1" u="sng" dirty="0" smtClean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Detalles</a:t>
            </a:r>
            <a:endParaRPr lang="es-MX" sz="1100" b="1" u="sng" dirty="0">
              <a:solidFill>
                <a:srgbClr val="92D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39295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o 3"/>
          <p:cNvGrpSpPr/>
          <p:nvPr/>
        </p:nvGrpSpPr>
        <p:grpSpPr>
          <a:xfrm>
            <a:off x="857250" y="723900"/>
            <a:ext cx="10477500" cy="5410200"/>
            <a:chOff x="857250" y="723900"/>
            <a:chExt cx="10477500" cy="5410200"/>
          </a:xfrm>
        </p:grpSpPr>
        <p:pic>
          <p:nvPicPr>
            <p:cNvPr id="5" name="Imagen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57250" y="723900"/>
              <a:ext cx="10477500" cy="5410200"/>
            </a:xfrm>
            <a:prstGeom prst="rect">
              <a:avLst/>
            </a:prstGeom>
          </p:spPr>
        </p:pic>
        <p:pic>
          <p:nvPicPr>
            <p:cNvPr id="3" name="Imagen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41594" y="1325095"/>
              <a:ext cx="781050" cy="495300"/>
            </a:xfrm>
            <a:prstGeom prst="rect">
              <a:avLst/>
            </a:prstGeom>
          </p:spPr>
        </p:pic>
      </p:grpSp>
      <p:sp>
        <p:nvSpPr>
          <p:cNvPr id="9" name="Rectángulo 8"/>
          <p:cNvSpPr/>
          <p:nvPr/>
        </p:nvSpPr>
        <p:spPr>
          <a:xfrm>
            <a:off x="58189" y="22694"/>
            <a:ext cx="37753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Cálculo Fondo Ultra Crecimiento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4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41594" y="1820395"/>
            <a:ext cx="5916127" cy="3903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87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Conector recto 40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Conector recto 41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4" name="Rectángulo 43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6" name="Imagen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  <p:sp>
        <p:nvSpPr>
          <p:cNvPr id="7" name="Google Shape;107;p2">
            <a:extLst>
              <a:ext uri="{FF2B5EF4-FFF2-40B4-BE49-F238E27FC236}">
                <a16:creationId xmlns:a16="http://schemas.microsoft.com/office/drawing/2014/main" id="{A7A07BE9-5213-4D5A-9C43-96D45C6371B9}"/>
              </a:ext>
            </a:extLst>
          </p:cNvPr>
          <p:cNvSpPr txBox="1"/>
          <p:nvPr/>
        </p:nvSpPr>
        <p:spPr>
          <a:xfrm>
            <a:off x="2102600" y="3432869"/>
            <a:ext cx="7846151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ES" sz="4400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Fondos Descentralizado</a:t>
            </a:r>
            <a:endParaRPr lang="es-ES" sz="4400" b="1" dirty="0">
              <a:solidFill>
                <a:srgbClr val="E10C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5710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5A757C21-3FFA-411F-A46F-2CA84D7A3A9B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" name="Rectángulo 4"/>
          <p:cNvSpPr/>
          <p:nvPr/>
        </p:nvSpPr>
        <p:spPr>
          <a:xfrm>
            <a:off x="646288" y="1750"/>
            <a:ext cx="19415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Inicio de Sesión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050" y="638175"/>
            <a:ext cx="10629900" cy="558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098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/>
          <p:cNvSpPr/>
          <p:nvPr/>
        </p:nvSpPr>
        <p:spPr>
          <a:xfrm>
            <a:off x="58189" y="22694"/>
            <a:ext cx="7873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Inicio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950" y="638175"/>
            <a:ext cx="10706100" cy="558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309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175" y="361950"/>
            <a:ext cx="10915650" cy="6134100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Fondos Descentralizados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Flecha abajo 5"/>
          <p:cNvSpPr/>
          <p:nvPr/>
        </p:nvSpPr>
        <p:spPr>
          <a:xfrm>
            <a:off x="4842641" y="129408"/>
            <a:ext cx="220717" cy="465083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484477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o 2"/>
          <p:cNvGrpSpPr/>
          <p:nvPr/>
        </p:nvGrpSpPr>
        <p:grpSpPr>
          <a:xfrm>
            <a:off x="750620" y="501622"/>
            <a:ext cx="10690760" cy="5854756"/>
            <a:chOff x="750620" y="501622"/>
            <a:chExt cx="10690760" cy="5854756"/>
          </a:xfrm>
        </p:grpSpPr>
        <p:pic>
          <p:nvPicPr>
            <p:cNvPr id="4" name="Imagen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50620" y="501622"/>
              <a:ext cx="10690760" cy="5854756"/>
            </a:xfrm>
            <a:prstGeom prst="rect">
              <a:avLst/>
            </a:prstGeom>
          </p:spPr>
        </p:pic>
        <p:pic>
          <p:nvPicPr>
            <p:cNvPr id="7" name="Imagen 6"/>
            <p:cNvPicPr>
              <a:picLocks noChangeAspect="1"/>
            </p:cNvPicPr>
            <p:nvPr/>
          </p:nvPicPr>
          <p:blipFill rotWithShape="1">
            <a:blip r:embed="rId2"/>
            <a:srcRect l="39914" t="87229" r="50413" b="6641"/>
            <a:stretch/>
          </p:blipFill>
          <p:spPr>
            <a:xfrm>
              <a:off x="10622424" y="880217"/>
              <a:ext cx="675118" cy="234339"/>
            </a:xfrm>
            <a:prstGeom prst="rect">
              <a:avLst/>
            </a:prstGeom>
          </p:spPr>
        </p:pic>
      </p:grpSp>
      <p:sp>
        <p:nvSpPr>
          <p:cNvPr id="18" name="Rectángulo 17"/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Municipios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F5AD0E3A-1054-4504-9D8E-892D0332E70B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4"/>
          <a:srcRect l="13130" t="144" r="81841" b="94218"/>
          <a:stretch/>
        </p:blipFill>
        <p:spPr>
          <a:xfrm>
            <a:off x="752474" y="501622"/>
            <a:ext cx="623886" cy="304800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5426" y="2014204"/>
            <a:ext cx="503239" cy="227071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5425" y="2366043"/>
            <a:ext cx="503239" cy="227071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5424" y="2761227"/>
            <a:ext cx="503239" cy="227071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5424" y="3113066"/>
            <a:ext cx="503239" cy="227071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5423" y="3485837"/>
            <a:ext cx="503239" cy="227071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5422" y="3858608"/>
            <a:ext cx="503239" cy="227071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5422" y="4222275"/>
            <a:ext cx="503239" cy="227071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5421" y="4604150"/>
            <a:ext cx="503239" cy="227071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5420" y="4955354"/>
            <a:ext cx="503239" cy="227071"/>
          </a:xfrm>
          <a:prstGeom prst="rect">
            <a:avLst/>
          </a:prstGeom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5420" y="5305314"/>
            <a:ext cx="503239" cy="227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919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175" y="361950"/>
            <a:ext cx="10915650" cy="6134100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Fondos Descentralizados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Flecha abajo 5"/>
          <p:cNvSpPr/>
          <p:nvPr/>
        </p:nvSpPr>
        <p:spPr>
          <a:xfrm>
            <a:off x="6877379" y="127201"/>
            <a:ext cx="220717" cy="465083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354146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175" y="361950"/>
            <a:ext cx="10915650" cy="6134100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Fondos Descentralizados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6125" y="1804987"/>
            <a:ext cx="5619750" cy="3248025"/>
          </a:xfrm>
          <a:prstGeom prst="rect">
            <a:avLst/>
          </a:prstGeom>
        </p:spPr>
      </p:pic>
      <p:cxnSp>
        <p:nvCxnSpPr>
          <p:cNvPr id="6" name="Conector recto de flecha 5"/>
          <p:cNvCxnSpPr/>
          <p:nvPr/>
        </p:nvCxnSpPr>
        <p:spPr>
          <a:xfrm flipV="1">
            <a:off x="8938901" y="2127903"/>
            <a:ext cx="427290" cy="31619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5453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175" y="361950"/>
            <a:ext cx="10915650" cy="6134100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58189" y="22694"/>
            <a:ext cx="29803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Fondos Descentralizados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3582" y="2008363"/>
            <a:ext cx="4906060" cy="2610214"/>
          </a:xfrm>
          <a:prstGeom prst="rect">
            <a:avLst/>
          </a:prstGeom>
        </p:spPr>
      </p:pic>
      <p:sp>
        <p:nvSpPr>
          <p:cNvPr id="2" name="CuadroTexto 1"/>
          <p:cNvSpPr txBox="1"/>
          <p:nvPr/>
        </p:nvSpPr>
        <p:spPr>
          <a:xfrm>
            <a:off x="10460052" y="1939896"/>
            <a:ext cx="6591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100" b="1" u="sng" dirty="0" smtClean="0">
                <a:solidFill>
                  <a:srgbClr val="92D050"/>
                </a:solidFill>
              </a:rPr>
              <a:t>Detalles</a:t>
            </a:r>
            <a:endParaRPr lang="es-MX" sz="1100" b="1" u="sng" dirty="0">
              <a:solidFill>
                <a:srgbClr val="92D050"/>
              </a:solidFill>
            </a:endParaRPr>
          </a:p>
        </p:txBody>
      </p:sp>
      <p:cxnSp>
        <p:nvCxnSpPr>
          <p:cNvPr id="11" name="Conector recto de flecha 10"/>
          <p:cNvCxnSpPr/>
          <p:nvPr/>
        </p:nvCxnSpPr>
        <p:spPr>
          <a:xfrm flipV="1">
            <a:off x="8673981" y="2136449"/>
            <a:ext cx="1461331" cy="30764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1771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175" y="361950"/>
            <a:ext cx="10915650" cy="6134100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58189" y="22694"/>
            <a:ext cx="29803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Fondos Descentralizados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" name="CuadroTexto 1"/>
          <p:cNvSpPr txBox="1"/>
          <p:nvPr/>
        </p:nvSpPr>
        <p:spPr>
          <a:xfrm>
            <a:off x="10569560" y="1883567"/>
            <a:ext cx="6591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100" b="1" u="sng" dirty="0" smtClean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Detalles</a:t>
            </a:r>
            <a:endParaRPr lang="es-MX" sz="1100" b="1" u="sng" dirty="0">
              <a:solidFill>
                <a:srgbClr val="92D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51173" y="2286856"/>
            <a:ext cx="408046" cy="189655"/>
          </a:xfrm>
          <a:prstGeom prst="rect">
            <a:avLst/>
          </a:prstGeom>
        </p:spPr>
      </p:pic>
      <p:cxnSp>
        <p:nvCxnSpPr>
          <p:cNvPr id="10" name="Conector recto de flecha 9"/>
          <p:cNvCxnSpPr>
            <a:stCxn id="2" idx="2"/>
          </p:cNvCxnSpPr>
          <p:nvPr/>
        </p:nvCxnSpPr>
        <p:spPr>
          <a:xfrm flipH="1">
            <a:off x="3587931" y="2145177"/>
            <a:ext cx="731120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4324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175" y="361950"/>
            <a:ext cx="10915650" cy="6134100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Fondos Descentralizados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cxnSp>
        <p:nvCxnSpPr>
          <p:cNvPr id="9" name="Conector recto de flecha 8"/>
          <p:cNvCxnSpPr/>
          <p:nvPr/>
        </p:nvCxnSpPr>
        <p:spPr>
          <a:xfrm flipV="1">
            <a:off x="8117081" y="2143570"/>
            <a:ext cx="1247686" cy="32474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4"/>
          <a:srcRect r="2031" b="1524"/>
          <a:stretch/>
        </p:blipFill>
        <p:spPr>
          <a:xfrm>
            <a:off x="4117523" y="2143570"/>
            <a:ext cx="4274447" cy="2223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746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812" y="376854"/>
            <a:ext cx="10915650" cy="6134100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Fondos Descentralizados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2525" y="1949075"/>
            <a:ext cx="5076825" cy="2943225"/>
          </a:xfrm>
          <a:prstGeom prst="rect">
            <a:avLst/>
          </a:prstGeom>
        </p:spPr>
      </p:pic>
      <p:cxnSp>
        <p:nvCxnSpPr>
          <p:cNvPr id="9" name="Conector recto de flecha 8"/>
          <p:cNvCxnSpPr/>
          <p:nvPr/>
        </p:nvCxnSpPr>
        <p:spPr>
          <a:xfrm flipV="1">
            <a:off x="8117081" y="2143570"/>
            <a:ext cx="1247686" cy="32474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2337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812" y="376854"/>
            <a:ext cx="10915650" cy="6134100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Fondos Descentralizados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6125" y="1804987"/>
            <a:ext cx="5619750" cy="324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967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812" y="376854"/>
            <a:ext cx="10915650" cy="6134100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Fondos Descentralizados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" name="Flecha abajo 1"/>
          <p:cNvSpPr/>
          <p:nvPr/>
        </p:nvSpPr>
        <p:spPr>
          <a:xfrm>
            <a:off x="9799698" y="1182620"/>
            <a:ext cx="186424" cy="646386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0758" y="1829006"/>
            <a:ext cx="5916127" cy="3903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749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Conector recto 40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Conector recto 41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4" name="Rectángulo 43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6" name="Imagen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  <p:sp>
        <p:nvSpPr>
          <p:cNvPr id="49" name="Google Shape;107;p2">
            <a:extLst>
              <a:ext uri="{FF2B5EF4-FFF2-40B4-BE49-F238E27FC236}">
                <a16:creationId xmlns:a16="http://schemas.microsoft.com/office/drawing/2014/main" id="{A7A07BE9-5213-4D5A-9C43-96D45C6371B9}"/>
              </a:ext>
            </a:extLst>
          </p:cNvPr>
          <p:cNvSpPr txBox="1"/>
          <p:nvPr/>
        </p:nvSpPr>
        <p:spPr>
          <a:xfrm>
            <a:off x="1162595" y="2933918"/>
            <a:ext cx="11029012" cy="1446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ES" sz="4400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Aportaciones Estatales</a:t>
            </a:r>
          </a:p>
          <a:p>
            <a:r>
              <a:rPr lang="es-ES" sz="4400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Fondo de </a:t>
            </a:r>
            <a:r>
              <a:rPr lang="es-MX" sz="4400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Seguridad </a:t>
            </a:r>
            <a:r>
              <a:rPr lang="es-MX" sz="4400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 </a:t>
            </a:r>
            <a:r>
              <a:rPr lang="es-MX" sz="4400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Municipios</a:t>
            </a:r>
            <a:endParaRPr lang="es-ES" sz="4400" b="1" dirty="0">
              <a:solidFill>
                <a:srgbClr val="E10C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7756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050" y="638175"/>
            <a:ext cx="10629900" cy="5581650"/>
          </a:xfrm>
          <a:prstGeom prst="rect">
            <a:avLst/>
          </a:prstGeom>
        </p:spPr>
      </p:pic>
      <p:sp>
        <p:nvSpPr>
          <p:cNvPr id="22" name="Rectángulo 21"/>
          <p:cNvSpPr/>
          <p:nvPr/>
        </p:nvSpPr>
        <p:spPr>
          <a:xfrm>
            <a:off x="646288" y="1750"/>
            <a:ext cx="19415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Inicio de Sesión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5A757C21-3FFA-411F-A46F-2CA84D7A3A9B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04803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o 2"/>
          <p:cNvGrpSpPr/>
          <p:nvPr/>
        </p:nvGrpSpPr>
        <p:grpSpPr>
          <a:xfrm>
            <a:off x="750620" y="501622"/>
            <a:ext cx="10690760" cy="5854756"/>
            <a:chOff x="750620" y="501622"/>
            <a:chExt cx="10690760" cy="5854756"/>
          </a:xfrm>
        </p:grpSpPr>
        <p:pic>
          <p:nvPicPr>
            <p:cNvPr id="4" name="Imagen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50620" y="501622"/>
              <a:ext cx="10690760" cy="5854756"/>
            </a:xfrm>
            <a:prstGeom prst="rect">
              <a:avLst/>
            </a:prstGeom>
          </p:spPr>
        </p:pic>
        <p:pic>
          <p:nvPicPr>
            <p:cNvPr id="7" name="Imagen 6"/>
            <p:cNvPicPr>
              <a:picLocks noChangeAspect="1"/>
            </p:cNvPicPr>
            <p:nvPr/>
          </p:nvPicPr>
          <p:blipFill rotWithShape="1">
            <a:blip r:embed="rId2"/>
            <a:srcRect l="39914" t="87229" r="50413" b="6641"/>
            <a:stretch/>
          </p:blipFill>
          <p:spPr>
            <a:xfrm>
              <a:off x="10622424" y="880217"/>
              <a:ext cx="675118" cy="234339"/>
            </a:xfrm>
            <a:prstGeom prst="rect">
              <a:avLst/>
            </a:prstGeom>
          </p:spPr>
        </p:pic>
      </p:grpSp>
      <p:sp>
        <p:nvSpPr>
          <p:cNvPr id="18" name="Rectángulo 17"/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Municipios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F5AD0E3A-1054-4504-9D8E-892D0332E70B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4"/>
          <a:srcRect l="13130" t="144" r="81841" b="94218"/>
          <a:stretch/>
        </p:blipFill>
        <p:spPr>
          <a:xfrm>
            <a:off x="752474" y="501622"/>
            <a:ext cx="623886" cy="304800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5426" y="2014204"/>
            <a:ext cx="503239" cy="227071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5425" y="2366043"/>
            <a:ext cx="503239" cy="227071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5424" y="2761227"/>
            <a:ext cx="503239" cy="227071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5424" y="3113066"/>
            <a:ext cx="503239" cy="227071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5423" y="3485837"/>
            <a:ext cx="503239" cy="227071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5422" y="3858608"/>
            <a:ext cx="503239" cy="227071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5422" y="4222275"/>
            <a:ext cx="503239" cy="227071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5421" y="4604150"/>
            <a:ext cx="503239" cy="227071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5420" y="4955354"/>
            <a:ext cx="503239" cy="227071"/>
          </a:xfrm>
          <a:prstGeom prst="rect">
            <a:avLst/>
          </a:prstGeom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5420" y="5305314"/>
            <a:ext cx="503239" cy="227071"/>
          </a:xfrm>
          <a:prstGeom prst="rect">
            <a:avLst/>
          </a:prstGeom>
        </p:spPr>
      </p:pic>
      <p:sp>
        <p:nvSpPr>
          <p:cNvPr id="20" name="Flecha abajo 19"/>
          <p:cNvSpPr/>
          <p:nvPr/>
        </p:nvSpPr>
        <p:spPr>
          <a:xfrm>
            <a:off x="2070014" y="1361096"/>
            <a:ext cx="338645" cy="664821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688772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/>
          <p:cNvSpPr/>
          <p:nvPr/>
        </p:nvSpPr>
        <p:spPr>
          <a:xfrm>
            <a:off x="58189" y="22694"/>
            <a:ext cx="7873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Inicio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413" y="361522"/>
            <a:ext cx="10917174" cy="6134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995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825" y="704850"/>
            <a:ext cx="10420350" cy="5448300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58189" y="22694"/>
            <a:ext cx="42370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Fondo de </a:t>
            </a:r>
            <a:r>
              <a:rPr lang="es-MX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Seguridad para </a:t>
            </a:r>
            <a:r>
              <a:rPr lang="es-MX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Municipios</a:t>
            </a:r>
            <a:endParaRPr lang="es-ES" b="1" dirty="0">
              <a:solidFill>
                <a:srgbClr val="E10C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" name="Flecha abajo 7"/>
          <p:cNvSpPr/>
          <p:nvPr/>
        </p:nvSpPr>
        <p:spPr>
          <a:xfrm>
            <a:off x="7048897" y="704850"/>
            <a:ext cx="378823" cy="626877"/>
          </a:xfrm>
          <a:prstGeom prst="down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942023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825" y="704850"/>
            <a:ext cx="10420350" cy="5448300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58189" y="22694"/>
            <a:ext cx="51988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Fondo de </a:t>
            </a:r>
            <a:r>
              <a:rPr lang="es-MX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Seguridad para Municipios por mes</a:t>
            </a:r>
            <a:endParaRPr lang="es-ES" b="1" dirty="0">
              <a:solidFill>
                <a:srgbClr val="E10C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" name="Flecha abajo 7"/>
          <p:cNvSpPr/>
          <p:nvPr/>
        </p:nvSpPr>
        <p:spPr>
          <a:xfrm>
            <a:off x="3416935" y="416169"/>
            <a:ext cx="378823" cy="626877"/>
          </a:xfrm>
          <a:prstGeom prst="down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97134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825" y="704850"/>
            <a:ext cx="10420350" cy="5448300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58189" y="22694"/>
            <a:ext cx="51988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Fondo de </a:t>
            </a:r>
            <a:r>
              <a:rPr lang="es-MX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Seguridad para Municipios por mes</a:t>
            </a:r>
            <a:endParaRPr lang="es-ES" b="1" dirty="0">
              <a:solidFill>
                <a:srgbClr val="E10C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" name="Flecha abajo 7"/>
          <p:cNvSpPr/>
          <p:nvPr/>
        </p:nvSpPr>
        <p:spPr>
          <a:xfrm>
            <a:off x="4927146" y="472704"/>
            <a:ext cx="378823" cy="626877"/>
          </a:xfrm>
          <a:prstGeom prst="down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203170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825" y="704850"/>
            <a:ext cx="10420350" cy="5448300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58189" y="22694"/>
            <a:ext cx="51988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Fondo de </a:t>
            </a:r>
            <a:r>
              <a:rPr lang="es-MX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Seguridad para Municipios por mes</a:t>
            </a:r>
            <a:endParaRPr lang="es-ES" b="1" dirty="0">
              <a:solidFill>
                <a:srgbClr val="E10C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7048" y="2000843"/>
            <a:ext cx="4363059" cy="2257740"/>
          </a:xfrm>
          <a:prstGeom prst="rect">
            <a:avLst/>
          </a:prstGeom>
        </p:spPr>
      </p:pic>
      <p:sp>
        <p:nvSpPr>
          <p:cNvPr id="11" name="Flecha abajo 10"/>
          <p:cNvSpPr/>
          <p:nvPr/>
        </p:nvSpPr>
        <p:spPr>
          <a:xfrm>
            <a:off x="4548868" y="841004"/>
            <a:ext cx="378823" cy="652277"/>
          </a:xfrm>
          <a:prstGeom prst="down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134106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825" y="704850"/>
            <a:ext cx="10420350" cy="5448300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58189" y="22694"/>
            <a:ext cx="51988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Fondo de </a:t>
            </a:r>
            <a:r>
              <a:rPr lang="es-MX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Seguridad para Municipios por mes</a:t>
            </a:r>
            <a:endParaRPr lang="es-ES" b="1" dirty="0">
              <a:solidFill>
                <a:srgbClr val="E10C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3000" y="1649269"/>
            <a:ext cx="4503919" cy="2579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660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825" y="704850"/>
            <a:ext cx="10420350" cy="5448300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58189" y="22694"/>
            <a:ext cx="51988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Fondo de </a:t>
            </a:r>
            <a:r>
              <a:rPr lang="es-MX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Seguridad para Municipios por mes</a:t>
            </a:r>
            <a:endParaRPr lang="es-ES" b="1" dirty="0">
              <a:solidFill>
                <a:srgbClr val="E10C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2115" y="2094583"/>
            <a:ext cx="4972050" cy="286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162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825" y="704850"/>
            <a:ext cx="10420350" cy="5448300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58189" y="22694"/>
            <a:ext cx="51988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Fondo de </a:t>
            </a:r>
            <a:r>
              <a:rPr lang="es-MX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Seguridad para Municipios por mes</a:t>
            </a:r>
            <a:endParaRPr lang="es-ES" b="1" dirty="0">
              <a:solidFill>
                <a:srgbClr val="E10C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0" name="Flecha abajo 9"/>
          <p:cNvSpPr/>
          <p:nvPr/>
        </p:nvSpPr>
        <p:spPr>
          <a:xfrm>
            <a:off x="4476478" y="884852"/>
            <a:ext cx="378823" cy="652277"/>
          </a:xfrm>
          <a:prstGeom prst="down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213474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825" y="704850"/>
            <a:ext cx="10420350" cy="5448300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58189" y="22694"/>
            <a:ext cx="51988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Fondo de </a:t>
            </a:r>
            <a:r>
              <a:rPr lang="es-MX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Seguridad para Municipios por mes</a:t>
            </a:r>
            <a:endParaRPr lang="es-ES" b="1" dirty="0">
              <a:solidFill>
                <a:srgbClr val="E10C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3000" y="1649269"/>
            <a:ext cx="4503919" cy="2579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953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825" y="704850"/>
            <a:ext cx="10420350" cy="5448300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58189" y="22694"/>
            <a:ext cx="51988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Fondo de </a:t>
            </a:r>
            <a:r>
              <a:rPr lang="es-MX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Seguridad para Municipios por mes</a:t>
            </a:r>
            <a:endParaRPr lang="es-ES" b="1" dirty="0">
              <a:solidFill>
                <a:srgbClr val="E10C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2115" y="2094583"/>
            <a:ext cx="4972050" cy="286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154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o 2"/>
          <p:cNvGrpSpPr/>
          <p:nvPr/>
        </p:nvGrpSpPr>
        <p:grpSpPr>
          <a:xfrm>
            <a:off x="750620" y="501622"/>
            <a:ext cx="10690760" cy="5854756"/>
            <a:chOff x="750620" y="501622"/>
            <a:chExt cx="10690760" cy="5854756"/>
          </a:xfrm>
        </p:grpSpPr>
        <p:pic>
          <p:nvPicPr>
            <p:cNvPr id="4" name="Imagen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50620" y="501622"/>
              <a:ext cx="10690760" cy="5854756"/>
            </a:xfrm>
            <a:prstGeom prst="rect">
              <a:avLst/>
            </a:prstGeom>
          </p:spPr>
        </p:pic>
        <p:pic>
          <p:nvPicPr>
            <p:cNvPr id="7" name="Imagen 6"/>
            <p:cNvPicPr>
              <a:picLocks noChangeAspect="1"/>
            </p:cNvPicPr>
            <p:nvPr/>
          </p:nvPicPr>
          <p:blipFill rotWithShape="1">
            <a:blip r:embed="rId2"/>
            <a:srcRect l="39914" t="87229" r="50413" b="6641"/>
            <a:stretch/>
          </p:blipFill>
          <p:spPr>
            <a:xfrm>
              <a:off x="10622424" y="880217"/>
              <a:ext cx="675118" cy="234339"/>
            </a:xfrm>
            <a:prstGeom prst="rect">
              <a:avLst/>
            </a:prstGeom>
          </p:spPr>
        </p:pic>
      </p:grpSp>
      <p:sp>
        <p:nvSpPr>
          <p:cNvPr id="18" name="Rectángulo 17"/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Municipios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F5AD0E3A-1054-4504-9D8E-892D0332E70B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4"/>
          <a:srcRect l="13130" t="144" r="81841" b="94218"/>
          <a:stretch/>
        </p:blipFill>
        <p:spPr>
          <a:xfrm>
            <a:off x="752474" y="501622"/>
            <a:ext cx="623886" cy="304800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5426" y="2014204"/>
            <a:ext cx="503239" cy="227071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5425" y="2366043"/>
            <a:ext cx="503239" cy="227071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5424" y="2761227"/>
            <a:ext cx="503239" cy="227071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5424" y="3113066"/>
            <a:ext cx="503239" cy="227071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5423" y="3485837"/>
            <a:ext cx="503239" cy="227071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5422" y="3858608"/>
            <a:ext cx="503239" cy="227071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5422" y="4222275"/>
            <a:ext cx="503239" cy="227071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5421" y="4604150"/>
            <a:ext cx="503239" cy="227071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5420" y="4955354"/>
            <a:ext cx="503239" cy="227071"/>
          </a:xfrm>
          <a:prstGeom prst="rect">
            <a:avLst/>
          </a:prstGeom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5420" y="5305314"/>
            <a:ext cx="503239" cy="227071"/>
          </a:xfrm>
          <a:prstGeom prst="rect">
            <a:avLst/>
          </a:prstGeom>
        </p:spPr>
      </p:pic>
      <p:cxnSp>
        <p:nvCxnSpPr>
          <p:cNvPr id="20" name="Conector recto de flecha 19"/>
          <p:cNvCxnSpPr/>
          <p:nvPr/>
        </p:nvCxnSpPr>
        <p:spPr>
          <a:xfrm>
            <a:off x="2408659" y="2127739"/>
            <a:ext cx="1325141" cy="67443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Imagen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83078" y="2402516"/>
            <a:ext cx="4958745" cy="2074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383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825" y="704850"/>
            <a:ext cx="10420350" cy="5448300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58189" y="22694"/>
            <a:ext cx="51988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Fondo de </a:t>
            </a:r>
            <a:r>
              <a:rPr lang="es-MX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Seguridad para Municipios por mes</a:t>
            </a:r>
            <a:endParaRPr lang="es-ES" b="1" dirty="0">
              <a:solidFill>
                <a:srgbClr val="E10C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Flecha abajo 6"/>
          <p:cNvSpPr/>
          <p:nvPr/>
        </p:nvSpPr>
        <p:spPr>
          <a:xfrm>
            <a:off x="5161190" y="824243"/>
            <a:ext cx="378823" cy="652277"/>
          </a:xfrm>
          <a:prstGeom prst="down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23452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825" y="704850"/>
            <a:ext cx="10420350" cy="5448300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58189" y="22694"/>
            <a:ext cx="51988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Fondo de </a:t>
            </a:r>
            <a:r>
              <a:rPr lang="es-MX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Seguridad para Municipios por mes</a:t>
            </a:r>
            <a:endParaRPr lang="es-ES" b="1" dirty="0">
              <a:solidFill>
                <a:srgbClr val="E10C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7936" y="1477414"/>
            <a:ext cx="5916127" cy="3903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638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Conector recto 40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Conector recto 41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4" name="Rectángulo 43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6" name="Imagen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  <p:sp>
        <p:nvSpPr>
          <p:cNvPr id="49" name="Google Shape;107;p2">
            <a:extLst>
              <a:ext uri="{FF2B5EF4-FFF2-40B4-BE49-F238E27FC236}">
                <a16:creationId xmlns:a16="http://schemas.microsoft.com/office/drawing/2014/main" id="{A7A07BE9-5213-4D5A-9C43-96D45C6371B9}"/>
              </a:ext>
            </a:extLst>
          </p:cNvPr>
          <p:cNvSpPr txBox="1"/>
          <p:nvPr/>
        </p:nvSpPr>
        <p:spPr>
          <a:xfrm>
            <a:off x="1162595" y="2933918"/>
            <a:ext cx="11029012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ES" sz="4400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Fondo </a:t>
            </a:r>
            <a:r>
              <a:rPr lang="es-ES" sz="4400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 desarrollo municipal</a:t>
            </a:r>
          </a:p>
        </p:txBody>
      </p:sp>
    </p:spTree>
    <p:extLst>
      <p:ext uri="{BB962C8B-B14F-4D97-AF65-F5344CB8AC3E}">
        <p14:creationId xmlns:p14="http://schemas.microsoft.com/office/powerpoint/2010/main" val="2715458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050" y="638175"/>
            <a:ext cx="10629900" cy="5581650"/>
          </a:xfrm>
          <a:prstGeom prst="rect">
            <a:avLst/>
          </a:prstGeom>
        </p:spPr>
      </p:pic>
      <p:sp>
        <p:nvSpPr>
          <p:cNvPr id="22" name="Rectángulo 21"/>
          <p:cNvSpPr/>
          <p:nvPr/>
        </p:nvSpPr>
        <p:spPr>
          <a:xfrm>
            <a:off x="646288" y="1750"/>
            <a:ext cx="19415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Inicio de Sesión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5A757C21-3FFA-411F-A46F-2CA84D7A3A9B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218510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/>
          <p:cNvSpPr/>
          <p:nvPr/>
        </p:nvSpPr>
        <p:spPr>
          <a:xfrm>
            <a:off x="58189" y="22694"/>
            <a:ext cx="7873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Inicio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187" y="633412"/>
            <a:ext cx="10715625" cy="559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513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825" y="628650"/>
            <a:ext cx="10420350" cy="5600700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58189" y="22694"/>
            <a:ext cx="35445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Fondo de desarrollo municipal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" name="Flecha abajo 7"/>
          <p:cNvSpPr/>
          <p:nvPr/>
        </p:nvSpPr>
        <p:spPr>
          <a:xfrm>
            <a:off x="7048897" y="704850"/>
            <a:ext cx="378823" cy="626877"/>
          </a:xfrm>
          <a:prstGeom prst="down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084798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050" y="628650"/>
            <a:ext cx="10629900" cy="5600700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58189" y="22694"/>
            <a:ext cx="35445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Fondo de desarrollo municipal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" name="Flecha abajo 7"/>
          <p:cNvSpPr/>
          <p:nvPr/>
        </p:nvSpPr>
        <p:spPr>
          <a:xfrm>
            <a:off x="3416935" y="416169"/>
            <a:ext cx="378823" cy="626877"/>
          </a:xfrm>
          <a:prstGeom prst="down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69928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050" y="628650"/>
            <a:ext cx="10629900" cy="5600700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58189" y="22694"/>
            <a:ext cx="35445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Fondo de desarrollo municipal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" name="Flecha abajo 7"/>
          <p:cNvSpPr/>
          <p:nvPr/>
        </p:nvSpPr>
        <p:spPr>
          <a:xfrm>
            <a:off x="4927146" y="472704"/>
            <a:ext cx="378823" cy="626877"/>
          </a:xfrm>
          <a:prstGeom prst="down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945884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050" y="628650"/>
            <a:ext cx="10629900" cy="5600700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58189" y="22694"/>
            <a:ext cx="35445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Fondo de desarrollo municipal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7048" y="2000843"/>
            <a:ext cx="4363059" cy="2257740"/>
          </a:xfrm>
          <a:prstGeom prst="rect">
            <a:avLst/>
          </a:prstGeom>
        </p:spPr>
      </p:pic>
      <p:sp>
        <p:nvSpPr>
          <p:cNvPr id="11" name="Flecha abajo 10"/>
          <p:cNvSpPr/>
          <p:nvPr/>
        </p:nvSpPr>
        <p:spPr>
          <a:xfrm>
            <a:off x="4354904" y="794823"/>
            <a:ext cx="378823" cy="652277"/>
          </a:xfrm>
          <a:prstGeom prst="down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667432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050" y="628650"/>
            <a:ext cx="10629900" cy="5600700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58189" y="22694"/>
            <a:ext cx="35445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Fondo de desarrollo municipal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3000" y="1649269"/>
            <a:ext cx="4503919" cy="2579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563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o 2"/>
          <p:cNvGrpSpPr/>
          <p:nvPr/>
        </p:nvGrpSpPr>
        <p:grpSpPr>
          <a:xfrm>
            <a:off x="750620" y="501622"/>
            <a:ext cx="10690760" cy="5854756"/>
            <a:chOff x="750620" y="501622"/>
            <a:chExt cx="10690760" cy="5854756"/>
          </a:xfrm>
        </p:grpSpPr>
        <p:pic>
          <p:nvPicPr>
            <p:cNvPr id="4" name="Imagen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50620" y="501622"/>
              <a:ext cx="10690760" cy="5854756"/>
            </a:xfrm>
            <a:prstGeom prst="rect">
              <a:avLst/>
            </a:prstGeom>
          </p:spPr>
        </p:pic>
        <p:pic>
          <p:nvPicPr>
            <p:cNvPr id="7" name="Imagen 6"/>
            <p:cNvPicPr>
              <a:picLocks noChangeAspect="1"/>
            </p:cNvPicPr>
            <p:nvPr/>
          </p:nvPicPr>
          <p:blipFill rotWithShape="1">
            <a:blip r:embed="rId2"/>
            <a:srcRect l="39914" t="87229" r="50413" b="6641"/>
            <a:stretch/>
          </p:blipFill>
          <p:spPr>
            <a:xfrm>
              <a:off x="10622424" y="880217"/>
              <a:ext cx="675118" cy="234339"/>
            </a:xfrm>
            <a:prstGeom prst="rect">
              <a:avLst/>
            </a:prstGeom>
          </p:spPr>
        </p:pic>
      </p:grpSp>
      <p:sp>
        <p:nvSpPr>
          <p:cNvPr id="18" name="Rectángulo 17"/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Municipios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F5AD0E3A-1054-4504-9D8E-892D0332E70B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" name="Flecha abajo 7"/>
          <p:cNvSpPr/>
          <p:nvPr/>
        </p:nvSpPr>
        <p:spPr>
          <a:xfrm>
            <a:off x="9995980" y="1362075"/>
            <a:ext cx="338645" cy="664821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4"/>
          <a:srcRect l="13130" t="144" r="81841" b="94218"/>
          <a:stretch/>
        </p:blipFill>
        <p:spPr>
          <a:xfrm>
            <a:off x="752474" y="501622"/>
            <a:ext cx="623886" cy="30480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5426" y="2014204"/>
            <a:ext cx="503239" cy="227071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5425" y="2366043"/>
            <a:ext cx="503239" cy="227071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5424" y="2761227"/>
            <a:ext cx="503239" cy="227071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5424" y="3113066"/>
            <a:ext cx="503239" cy="227071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5423" y="3485837"/>
            <a:ext cx="503239" cy="227071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5422" y="3858608"/>
            <a:ext cx="503239" cy="227071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5422" y="4222275"/>
            <a:ext cx="503239" cy="227071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5421" y="4604150"/>
            <a:ext cx="503239" cy="227071"/>
          </a:xfrm>
          <a:prstGeom prst="rect">
            <a:avLst/>
          </a:prstGeom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5420" y="4955354"/>
            <a:ext cx="503239" cy="227071"/>
          </a:xfrm>
          <a:prstGeom prst="rect">
            <a:avLst/>
          </a:prstGeom>
        </p:spPr>
      </p:pic>
      <p:pic>
        <p:nvPicPr>
          <p:cNvPr id="20" name="Imagen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5420" y="5305314"/>
            <a:ext cx="503239" cy="227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197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050" y="628650"/>
            <a:ext cx="10629900" cy="5600700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58189" y="22694"/>
            <a:ext cx="35445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Fondo de desarrollo municipal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2115" y="2094583"/>
            <a:ext cx="4972050" cy="286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776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050" y="628650"/>
            <a:ext cx="10629900" cy="5600700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58189" y="22694"/>
            <a:ext cx="35445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Fondo de desarrollo municipal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0" name="Flecha abajo 9"/>
          <p:cNvSpPr/>
          <p:nvPr/>
        </p:nvSpPr>
        <p:spPr>
          <a:xfrm>
            <a:off x="4430296" y="764779"/>
            <a:ext cx="378823" cy="652277"/>
          </a:xfrm>
          <a:prstGeom prst="down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501758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050" y="628650"/>
            <a:ext cx="10629900" cy="5600700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58189" y="22694"/>
            <a:ext cx="35445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Fondo de desarrollo municipal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3000" y="1649269"/>
            <a:ext cx="4503919" cy="2579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695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050" y="628650"/>
            <a:ext cx="10629900" cy="5600700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58189" y="22694"/>
            <a:ext cx="35445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Fondo de desarrollo municipal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2115" y="2094583"/>
            <a:ext cx="4972050" cy="286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552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050" y="628650"/>
            <a:ext cx="10629900" cy="5600700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58189" y="22694"/>
            <a:ext cx="35445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Fondo de desarrollo municipal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Flecha abajo 6"/>
          <p:cNvSpPr/>
          <p:nvPr/>
        </p:nvSpPr>
        <p:spPr>
          <a:xfrm>
            <a:off x="4994936" y="824243"/>
            <a:ext cx="378823" cy="652277"/>
          </a:xfrm>
          <a:prstGeom prst="down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66796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050" y="628650"/>
            <a:ext cx="10629900" cy="5600700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58189" y="22694"/>
            <a:ext cx="35445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Fondo de desarrollo municipal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7936" y="1477414"/>
            <a:ext cx="5916127" cy="3903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500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Conector recto 40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Conector recto 41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4" name="Rectángulo 43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6" name="Imagen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  <p:sp>
        <p:nvSpPr>
          <p:cNvPr id="49" name="Google Shape;107;p2">
            <a:extLst>
              <a:ext uri="{FF2B5EF4-FFF2-40B4-BE49-F238E27FC236}">
                <a16:creationId xmlns:a16="http://schemas.microsoft.com/office/drawing/2014/main" id="{A7A07BE9-5213-4D5A-9C43-96D45C6371B9}"/>
              </a:ext>
            </a:extLst>
          </p:cNvPr>
          <p:cNvSpPr txBox="1"/>
          <p:nvPr/>
        </p:nvSpPr>
        <p:spPr>
          <a:xfrm>
            <a:off x="1162595" y="2933918"/>
            <a:ext cx="11029012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MX" sz="4400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Contacto Municipios</a:t>
            </a:r>
            <a:endParaRPr lang="es-MX" sz="4400" b="1" dirty="0">
              <a:solidFill>
                <a:srgbClr val="E10C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9536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Rectángulo 5"/>
          <p:cNvSpPr/>
          <p:nvPr/>
        </p:nvSpPr>
        <p:spPr>
          <a:xfrm>
            <a:off x="267195" y="195316"/>
            <a:ext cx="24545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Contacto Municipios</a:t>
            </a:r>
          </a:p>
        </p:txBody>
      </p:sp>
      <p:cxnSp>
        <p:nvCxnSpPr>
          <p:cNvPr id="7" name="Conector recto 6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" name="Conector recto 7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" name="Rectángulo 8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  <p:grpSp>
        <p:nvGrpSpPr>
          <p:cNvPr id="3" name="Grupo 2"/>
          <p:cNvGrpSpPr/>
          <p:nvPr/>
        </p:nvGrpSpPr>
        <p:grpSpPr>
          <a:xfrm>
            <a:off x="941233" y="1148992"/>
            <a:ext cx="9345767" cy="4718407"/>
            <a:chOff x="941233" y="1148992"/>
            <a:chExt cx="9345767" cy="4718407"/>
          </a:xfrm>
        </p:grpSpPr>
        <p:pic>
          <p:nvPicPr>
            <p:cNvPr id="2" name="Imagen 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1233" y="1148992"/>
              <a:ext cx="9345767" cy="4718407"/>
            </a:xfrm>
            <a:prstGeom prst="rect">
              <a:avLst/>
            </a:prstGeom>
          </p:spPr>
        </p:pic>
        <p:pic>
          <p:nvPicPr>
            <p:cNvPr id="11" name="Imagen 1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755202" y="1161973"/>
              <a:ext cx="845998" cy="2317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50741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Conector recto 40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Conector recto 41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4" name="Rectángulo 43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6" name="Imagen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  <p:sp>
        <p:nvSpPr>
          <p:cNvPr id="49" name="Google Shape;107;p2">
            <a:extLst>
              <a:ext uri="{FF2B5EF4-FFF2-40B4-BE49-F238E27FC236}">
                <a16:creationId xmlns:a16="http://schemas.microsoft.com/office/drawing/2014/main" id="{A7A07BE9-5213-4D5A-9C43-96D45C6371B9}"/>
              </a:ext>
            </a:extLst>
          </p:cNvPr>
          <p:cNvSpPr txBox="1"/>
          <p:nvPr/>
        </p:nvSpPr>
        <p:spPr>
          <a:xfrm>
            <a:off x="1162595" y="2933918"/>
            <a:ext cx="11029012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ES" sz="4400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Calendario de Distribución</a:t>
            </a:r>
          </a:p>
        </p:txBody>
      </p:sp>
    </p:spTree>
    <p:extLst>
      <p:ext uri="{BB962C8B-B14F-4D97-AF65-F5344CB8AC3E}">
        <p14:creationId xmlns:p14="http://schemas.microsoft.com/office/powerpoint/2010/main" val="3694286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958" y="1087214"/>
            <a:ext cx="10064881" cy="5081466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Rectángulo 5"/>
          <p:cNvSpPr/>
          <p:nvPr/>
        </p:nvSpPr>
        <p:spPr>
          <a:xfrm>
            <a:off x="282611" y="230917"/>
            <a:ext cx="31213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Calendario de Distribución</a:t>
            </a:r>
            <a:endParaRPr lang="es-ES" b="1" dirty="0">
              <a:solidFill>
                <a:srgbClr val="E10C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Conector recto 6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" name="Conector recto 7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" name="Rectángulo 8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353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o 6"/>
          <p:cNvGrpSpPr/>
          <p:nvPr/>
        </p:nvGrpSpPr>
        <p:grpSpPr>
          <a:xfrm>
            <a:off x="750620" y="501622"/>
            <a:ext cx="10690760" cy="5854756"/>
            <a:chOff x="750620" y="501622"/>
            <a:chExt cx="10690760" cy="5854756"/>
          </a:xfrm>
        </p:grpSpPr>
        <p:pic>
          <p:nvPicPr>
            <p:cNvPr id="4" name="Imagen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50620" y="501622"/>
              <a:ext cx="10690760" cy="5854756"/>
            </a:xfrm>
            <a:prstGeom prst="rect">
              <a:avLst/>
            </a:prstGeom>
          </p:spPr>
        </p:pic>
        <p:pic>
          <p:nvPicPr>
            <p:cNvPr id="9" name="Imagen 8"/>
            <p:cNvPicPr>
              <a:picLocks noChangeAspect="1"/>
            </p:cNvPicPr>
            <p:nvPr/>
          </p:nvPicPr>
          <p:blipFill rotWithShape="1">
            <a:blip r:embed="rId2"/>
            <a:srcRect l="41034" t="90127" r="43379" b="4034"/>
            <a:stretch/>
          </p:blipFill>
          <p:spPr>
            <a:xfrm>
              <a:off x="9673840" y="880216"/>
              <a:ext cx="1666430" cy="259357"/>
            </a:xfrm>
            <a:prstGeom prst="rect">
              <a:avLst/>
            </a:prstGeom>
          </p:spPr>
        </p:pic>
      </p:grpSp>
      <p:sp>
        <p:nvSpPr>
          <p:cNvPr id="18" name="Rectángulo 17"/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Municipios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F5AD0E3A-1054-4504-9D8E-892D0332E70B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cxnSp>
        <p:nvCxnSpPr>
          <p:cNvPr id="3" name="Conector recto de flecha 2"/>
          <p:cNvCxnSpPr/>
          <p:nvPr/>
        </p:nvCxnSpPr>
        <p:spPr>
          <a:xfrm flipH="1">
            <a:off x="7733944" y="2119357"/>
            <a:ext cx="2162086" cy="87167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Imagen 11"/>
          <p:cNvPicPr>
            <a:picLocks noChangeAspect="1"/>
          </p:cNvPicPr>
          <p:nvPr/>
        </p:nvPicPr>
        <p:blipFill rotWithShape="1">
          <a:blip r:embed="rId4"/>
          <a:srcRect l="13130" t="144" r="81841" b="94218"/>
          <a:stretch/>
        </p:blipFill>
        <p:spPr>
          <a:xfrm>
            <a:off x="752474" y="501622"/>
            <a:ext cx="623886" cy="30480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5426" y="2014204"/>
            <a:ext cx="503239" cy="227071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5425" y="2366043"/>
            <a:ext cx="503239" cy="227071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5424" y="2761227"/>
            <a:ext cx="503239" cy="227071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5424" y="3113066"/>
            <a:ext cx="503239" cy="227071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5423" y="3485837"/>
            <a:ext cx="503239" cy="227071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5422" y="3858608"/>
            <a:ext cx="503239" cy="227071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5422" y="4222275"/>
            <a:ext cx="503239" cy="227071"/>
          </a:xfrm>
          <a:prstGeom prst="rect">
            <a:avLst/>
          </a:prstGeom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5421" y="4604150"/>
            <a:ext cx="503239" cy="227071"/>
          </a:xfrm>
          <a:prstGeom prst="rect">
            <a:avLst/>
          </a:prstGeom>
        </p:spPr>
      </p:pic>
      <p:pic>
        <p:nvPicPr>
          <p:cNvPr id="20" name="Imagen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5420" y="4955354"/>
            <a:ext cx="503239" cy="227071"/>
          </a:xfrm>
          <a:prstGeom prst="rect">
            <a:avLst/>
          </a:prstGeom>
        </p:spPr>
      </p:pic>
      <p:pic>
        <p:nvPicPr>
          <p:cNvPr id="21" name="Imagen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5420" y="5305314"/>
            <a:ext cx="503239" cy="227071"/>
          </a:xfrm>
          <a:prstGeom prst="rect">
            <a:avLst/>
          </a:prstGeom>
        </p:spPr>
      </p:pic>
      <p:pic>
        <p:nvPicPr>
          <p:cNvPr id="22" name="Imagen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7077" y="2014204"/>
            <a:ext cx="3037845" cy="351653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30792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Conector recto 40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Conector recto 41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4" name="Rectángulo 43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6" name="Imagen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  <p:sp>
        <p:nvSpPr>
          <p:cNvPr id="49" name="Google Shape;107;p2">
            <a:extLst>
              <a:ext uri="{FF2B5EF4-FFF2-40B4-BE49-F238E27FC236}">
                <a16:creationId xmlns:a16="http://schemas.microsoft.com/office/drawing/2014/main" id="{A7A07BE9-5213-4D5A-9C43-96D45C6371B9}"/>
              </a:ext>
            </a:extLst>
          </p:cNvPr>
          <p:cNvSpPr txBox="1"/>
          <p:nvPr/>
        </p:nvSpPr>
        <p:spPr>
          <a:xfrm>
            <a:off x="1162595" y="2933918"/>
            <a:ext cx="11029012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MX" sz="4400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Generación de Estadísticas</a:t>
            </a:r>
          </a:p>
        </p:txBody>
      </p:sp>
    </p:spTree>
    <p:extLst>
      <p:ext uri="{BB962C8B-B14F-4D97-AF65-F5344CB8AC3E}">
        <p14:creationId xmlns:p14="http://schemas.microsoft.com/office/powerpoint/2010/main" val="3989150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>
            <a:off x="267195" y="195316"/>
            <a:ext cx="31983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Generación de Estadísticas</a:t>
            </a:r>
          </a:p>
        </p:txBody>
      </p:sp>
      <p:cxnSp>
        <p:nvCxnSpPr>
          <p:cNvPr id="7" name="Conector recto 6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0" name="Imagen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E6CB2799-4B87-486D-9ECD-16CCEFDA0374}"/>
              </a:ext>
            </a:extLst>
          </p:cNvPr>
          <p:cNvSpPr/>
          <p:nvPr/>
        </p:nvSpPr>
        <p:spPr>
          <a:xfrm>
            <a:off x="15984" y="5852392"/>
            <a:ext cx="2536715" cy="1020616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cxnSp>
        <p:nvCxnSpPr>
          <p:cNvPr id="8" name="Conector recto 7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" name="Rectángulo 8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2187" y="954310"/>
            <a:ext cx="8262983" cy="4898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071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Conector recto 40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Conector recto 41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4" name="Rectángulo 43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6" name="Imagen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  <p:sp>
        <p:nvSpPr>
          <p:cNvPr id="49" name="Google Shape;107;p2">
            <a:extLst>
              <a:ext uri="{FF2B5EF4-FFF2-40B4-BE49-F238E27FC236}">
                <a16:creationId xmlns:a16="http://schemas.microsoft.com/office/drawing/2014/main" id="{A7A07BE9-5213-4D5A-9C43-96D45C6371B9}"/>
              </a:ext>
            </a:extLst>
          </p:cNvPr>
          <p:cNvSpPr txBox="1"/>
          <p:nvPr/>
        </p:nvSpPr>
        <p:spPr>
          <a:xfrm>
            <a:off x="1162595" y="2933918"/>
            <a:ext cx="11029012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MX" sz="4400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Generador de Reportes</a:t>
            </a:r>
            <a:endParaRPr lang="es-MX" sz="4400" b="1" dirty="0">
              <a:solidFill>
                <a:srgbClr val="E10C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9185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950" y="723900"/>
            <a:ext cx="10706100" cy="5410200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Rectángulo 5"/>
          <p:cNvSpPr/>
          <p:nvPr/>
        </p:nvSpPr>
        <p:spPr>
          <a:xfrm>
            <a:off x="267195" y="195316"/>
            <a:ext cx="27494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Generador de Reportes</a:t>
            </a:r>
          </a:p>
        </p:txBody>
      </p:sp>
      <p:cxnSp>
        <p:nvCxnSpPr>
          <p:cNvPr id="7" name="Conector recto 6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" name="Conector recto 7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" name="Rectángulo 8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744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241;p10"/>
          <p:cNvSpPr txBox="1"/>
          <p:nvPr/>
        </p:nvSpPr>
        <p:spPr>
          <a:xfrm>
            <a:off x="2919358" y="1507688"/>
            <a:ext cx="5675000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es-ES" sz="3200" b="1" dirty="0">
                <a:solidFill>
                  <a:srgbClr val="E10C14"/>
                </a:solidFill>
                <a:latin typeface="Arial"/>
                <a:ea typeface="Arial"/>
                <a:cs typeface="Arial"/>
                <a:sym typeface="Arial"/>
              </a:rPr>
              <a:t>Preguntas y Respuestas</a:t>
            </a:r>
            <a:endParaRPr sz="3200" b="1" dirty="0">
              <a:solidFill>
                <a:srgbClr val="E10C1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243;p10"/>
          <p:cNvSpPr/>
          <p:nvPr/>
        </p:nvSpPr>
        <p:spPr>
          <a:xfrm>
            <a:off x="7673182" y="4203844"/>
            <a:ext cx="2168352" cy="433470"/>
          </a:xfrm>
          <a:prstGeom prst="homePlate">
            <a:avLst>
              <a:gd name="adj" fmla="val 50000"/>
            </a:avLst>
          </a:prstGeom>
          <a:solidFill>
            <a:schemeClr val="accent4">
              <a:lumMod val="75000"/>
            </a:schemeClr>
          </a:solidFill>
          <a:ln w="571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algn="ctr"/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244;p10"/>
          <p:cNvSpPr/>
          <p:nvPr/>
        </p:nvSpPr>
        <p:spPr>
          <a:xfrm>
            <a:off x="5740952" y="4203844"/>
            <a:ext cx="2168352" cy="433470"/>
          </a:xfrm>
          <a:prstGeom prst="homePlate">
            <a:avLst>
              <a:gd name="adj" fmla="val 50000"/>
            </a:avLst>
          </a:prstGeom>
          <a:solidFill>
            <a:srgbClr val="E10C14"/>
          </a:solidFill>
          <a:ln w="571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algn="ctr"/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245;p10"/>
          <p:cNvSpPr/>
          <p:nvPr/>
        </p:nvSpPr>
        <p:spPr>
          <a:xfrm>
            <a:off x="3889698" y="4203844"/>
            <a:ext cx="2087375" cy="433470"/>
          </a:xfrm>
          <a:custGeom>
            <a:avLst/>
            <a:gdLst/>
            <a:ahLst/>
            <a:cxnLst/>
            <a:rect l="l" t="t" r="r" b="b"/>
            <a:pathLst>
              <a:path w="2596355" h="532518" extrusionOk="0">
                <a:moveTo>
                  <a:pt x="0" y="0"/>
                </a:moveTo>
                <a:lnTo>
                  <a:pt x="2330096" y="0"/>
                </a:lnTo>
                <a:lnTo>
                  <a:pt x="2596355" y="266259"/>
                </a:lnTo>
                <a:lnTo>
                  <a:pt x="2330096" y="532518"/>
                </a:lnTo>
                <a:lnTo>
                  <a:pt x="0" y="532518"/>
                </a:lnTo>
                <a:lnTo>
                  <a:pt x="266259" y="26625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 w="571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algn="ctr"/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246;p10"/>
          <p:cNvSpPr/>
          <p:nvPr/>
        </p:nvSpPr>
        <p:spPr>
          <a:xfrm>
            <a:off x="2038443" y="4203844"/>
            <a:ext cx="2087375" cy="433470"/>
          </a:xfrm>
          <a:custGeom>
            <a:avLst/>
            <a:gdLst/>
            <a:ahLst/>
            <a:cxnLst/>
            <a:rect l="l" t="t" r="r" b="b"/>
            <a:pathLst>
              <a:path w="2596355" h="532518" extrusionOk="0">
                <a:moveTo>
                  <a:pt x="0" y="0"/>
                </a:moveTo>
                <a:lnTo>
                  <a:pt x="2330096" y="0"/>
                </a:lnTo>
                <a:lnTo>
                  <a:pt x="2596355" y="266259"/>
                </a:lnTo>
                <a:lnTo>
                  <a:pt x="2330096" y="532518"/>
                </a:lnTo>
                <a:lnTo>
                  <a:pt x="0" y="532518"/>
                </a:lnTo>
                <a:lnTo>
                  <a:pt x="266259" y="266259"/>
                </a:lnTo>
                <a:lnTo>
                  <a:pt x="0" y="0"/>
                </a:lnTo>
                <a:close/>
              </a:path>
            </a:pathLst>
          </a:custGeom>
          <a:solidFill>
            <a:srgbClr val="E10C14"/>
          </a:solidFill>
          <a:ln w="571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algn="ctr"/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3" name="Conector recto 12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8" name="Conector recto 17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0" name="Rectángulo 19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22" name="Imagen 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434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252;p11"/>
          <p:cNvSpPr txBox="1"/>
          <p:nvPr/>
        </p:nvSpPr>
        <p:spPr>
          <a:xfrm>
            <a:off x="1983761" y="1920119"/>
            <a:ext cx="7813595" cy="29682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algn="ctr">
              <a:buClr>
                <a:srgbClr val="E10C14"/>
              </a:buClr>
              <a:buSzPts val="8000"/>
            </a:pPr>
            <a:r>
              <a:rPr lang="es-ES" sz="7200" b="1" dirty="0">
                <a:solidFill>
                  <a:srgbClr val="E10C14"/>
                </a:solidFill>
                <a:latin typeface="Arial"/>
                <a:ea typeface="Arial"/>
                <a:cs typeface="Arial"/>
                <a:sym typeface="Arial"/>
              </a:rPr>
              <a:t>GRACIAS </a:t>
            </a:r>
            <a:endParaRPr sz="1600" dirty="0"/>
          </a:p>
          <a:p>
            <a:pPr algn="ctr">
              <a:buClr>
                <a:srgbClr val="E10C14"/>
              </a:buClr>
              <a:buSzPts val="8000"/>
            </a:pPr>
            <a:r>
              <a:rPr lang="es-ES" sz="7200" b="1" dirty="0">
                <a:solidFill>
                  <a:srgbClr val="E10C14"/>
                </a:solidFill>
                <a:latin typeface="Arial"/>
                <a:ea typeface="Arial"/>
                <a:cs typeface="Arial"/>
                <a:sym typeface="Arial"/>
              </a:rPr>
              <a:t>POR SU TIEMPO</a:t>
            </a:r>
            <a:endParaRPr sz="7200" b="1" dirty="0">
              <a:solidFill>
                <a:srgbClr val="E10C1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" name="Conector recto 12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" name="Conector recto 13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6" name="Rectángulo 15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8" name="Imagen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916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812" y="519112"/>
            <a:ext cx="10620375" cy="5819775"/>
          </a:xfrm>
          <a:prstGeom prst="rect">
            <a:avLst/>
          </a:prstGeom>
        </p:spPr>
      </p:pic>
      <p:sp>
        <p:nvSpPr>
          <p:cNvPr id="18" name="Rectángulo 17"/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Municipios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F5AD0E3A-1054-4504-9D8E-892D0332E70B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4"/>
          <a:srcRect l="13130" t="144" r="81841" b="94218"/>
          <a:stretch/>
        </p:blipFill>
        <p:spPr>
          <a:xfrm>
            <a:off x="752474" y="501622"/>
            <a:ext cx="623886" cy="30480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5426" y="2014204"/>
            <a:ext cx="503239" cy="227071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5424" y="3113066"/>
            <a:ext cx="503239" cy="227071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5423" y="3485837"/>
            <a:ext cx="503239" cy="227071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5422" y="3858608"/>
            <a:ext cx="503239" cy="227071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5422" y="4222275"/>
            <a:ext cx="503239" cy="227071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5421" y="4604150"/>
            <a:ext cx="503239" cy="227071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5420" y="4955354"/>
            <a:ext cx="503239" cy="227071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5420" y="5305314"/>
            <a:ext cx="503239" cy="227071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13460" y="2576614"/>
            <a:ext cx="490965" cy="177975"/>
          </a:xfrm>
          <a:prstGeom prst="rect">
            <a:avLst/>
          </a:prstGeom>
        </p:spPr>
      </p:pic>
      <p:sp>
        <p:nvSpPr>
          <p:cNvPr id="17" name="Flecha abajo 16"/>
          <p:cNvSpPr/>
          <p:nvPr/>
        </p:nvSpPr>
        <p:spPr>
          <a:xfrm>
            <a:off x="10389619" y="1911793"/>
            <a:ext cx="338645" cy="664821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85171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Conector recto 40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Conector recto 41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4" name="Rectángulo 43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6" name="Imagen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  <p:sp>
        <p:nvSpPr>
          <p:cNvPr id="7" name="Google Shape;107;p2">
            <a:extLst>
              <a:ext uri="{FF2B5EF4-FFF2-40B4-BE49-F238E27FC236}">
                <a16:creationId xmlns:a16="http://schemas.microsoft.com/office/drawing/2014/main" id="{A7A07BE9-5213-4D5A-9C43-96D45C6371B9}"/>
              </a:ext>
            </a:extLst>
          </p:cNvPr>
          <p:cNvSpPr txBox="1"/>
          <p:nvPr/>
        </p:nvSpPr>
        <p:spPr>
          <a:xfrm>
            <a:off x="431075" y="884714"/>
            <a:ext cx="11652068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ES" sz="3600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Contenido DAMOP</a:t>
            </a:r>
            <a:endParaRPr lang="es-ES" sz="3600" b="1" dirty="0">
              <a:solidFill>
                <a:srgbClr val="E10C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3" name="Google Shape;105;p2">
            <a:extLst>
              <a:ext uri="{FF2B5EF4-FFF2-40B4-BE49-F238E27FC236}">
                <a16:creationId xmlns:a16="http://schemas.microsoft.com/office/drawing/2014/main" id="{5E71FFA3-E404-403B-8D63-3BDB8B3D2637}"/>
              </a:ext>
            </a:extLst>
          </p:cNvPr>
          <p:cNvGrpSpPr/>
          <p:nvPr/>
        </p:nvGrpSpPr>
        <p:grpSpPr>
          <a:xfrm>
            <a:off x="425710" y="1677554"/>
            <a:ext cx="7070373" cy="472860"/>
            <a:chOff x="1287583" y="1964609"/>
            <a:chExt cx="6151867" cy="472860"/>
          </a:xfrm>
        </p:grpSpPr>
        <p:grpSp>
          <p:nvGrpSpPr>
            <p:cNvPr id="24" name="Google Shape;106;p2">
              <a:extLst>
                <a:ext uri="{FF2B5EF4-FFF2-40B4-BE49-F238E27FC236}">
                  <a16:creationId xmlns:a16="http://schemas.microsoft.com/office/drawing/2014/main" id="{71837A30-7803-48D5-957A-70977EA4B2C6}"/>
                </a:ext>
              </a:extLst>
            </p:cNvPr>
            <p:cNvGrpSpPr/>
            <p:nvPr/>
          </p:nvGrpSpPr>
          <p:grpSpPr>
            <a:xfrm>
              <a:off x="1287583" y="1964609"/>
              <a:ext cx="6151867" cy="472860"/>
              <a:chOff x="1599640" y="2020638"/>
              <a:chExt cx="6151867" cy="472860"/>
            </a:xfrm>
          </p:grpSpPr>
          <p:sp>
            <p:nvSpPr>
              <p:cNvPr id="26" name="Google Shape;107;p2">
                <a:extLst>
                  <a:ext uri="{FF2B5EF4-FFF2-40B4-BE49-F238E27FC236}">
                    <a16:creationId xmlns:a16="http://schemas.microsoft.com/office/drawing/2014/main" id="{420C430E-BF0B-4129-B68A-52A2D5B14005}"/>
                  </a:ext>
                </a:extLst>
              </p:cNvPr>
              <p:cNvSpPr txBox="1"/>
              <p:nvPr/>
            </p:nvSpPr>
            <p:spPr>
              <a:xfrm>
                <a:off x="2084368" y="2020638"/>
                <a:ext cx="5667139" cy="40006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r>
                  <a:rPr lang="es-ES" sz="2000" b="1" dirty="0" smtClean="0">
                    <a:solidFill>
                      <a:srgbClr val="E10C14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Inicio de Sesión</a:t>
                </a:r>
                <a:endParaRPr lang="es-ES" sz="2000" b="1" dirty="0">
                  <a:solidFill>
                    <a:srgbClr val="E10C14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7" name="Google Shape;108;p2">
                <a:extLst>
                  <a:ext uri="{FF2B5EF4-FFF2-40B4-BE49-F238E27FC236}">
                    <a16:creationId xmlns:a16="http://schemas.microsoft.com/office/drawing/2014/main" id="{04D719A8-E530-425B-80B3-D194CED1C273}"/>
                  </a:ext>
                </a:extLst>
              </p:cNvPr>
              <p:cNvSpPr/>
              <p:nvPr/>
            </p:nvSpPr>
            <p:spPr>
              <a:xfrm rot="2700000">
                <a:off x="1572155" y="2115862"/>
                <a:ext cx="405121" cy="350152"/>
              </a:xfrm>
              <a:prstGeom prst="roundRect">
                <a:avLst>
                  <a:gd name="adj" fmla="val 16667"/>
                </a:avLst>
              </a:prstGeom>
              <a:solidFill>
                <a:schemeClr val="accent4">
                  <a:lumMod val="75000"/>
                </a:schemeClr>
              </a:solidFill>
              <a:ln w="28575" cap="flat" cmpd="sng">
                <a:solidFill>
                  <a:srgbClr val="D8D8D8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endParaRPr sz="1600">
                  <a:solidFill>
                    <a:schemeClr val="accent2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5" name="Google Shape;109;p2">
              <a:extLst>
                <a:ext uri="{FF2B5EF4-FFF2-40B4-BE49-F238E27FC236}">
                  <a16:creationId xmlns:a16="http://schemas.microsoft.com/office/drawing/2014/main" id="{4E2E4A00-ED1C-4601-9475-D85BA16A8F9E}"/>
                </a:ext>
              </a:extLst>
            </p:cNvPr>
            <p:cNvSpPr txBox="1"/>
            <p:nvPr/>
          </p:nvSpPr>
          <p:spPr>
            <a:xfrm>
              <a:off x="1323339" y="2028090"/>
              <a:ext cx="312906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algn="ctr"/>
              <a:r>
                <a:rPr lang="es-ES" i="1" dirty="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1</a:t>
              </a:r>
              <a:endParaRPr i="1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28" name="Google Shape;105;p2">
            <a:extLst>
              <a:ext uri="{FF2B5EF4-FFF2-40B4-BE49-F238E27FC236}">
                <a16:creationId xmlns:a16="http://schemas.microsoft.com/office/drawing/2014/main" id="{5E71FFA3-E404-403B-8D63-3BDB8B3D2637}"/>
              </a:ext>
            </a:extLst>
          </p:cNvPr>
          <p:cNvGrpSpPr/>
          <p:nvPr/>
        </p:nvGrpSpPr>
        <p:grpSpPr>
          <a:xfrm>
            <a:off x="466805" y="2802083"/>
            <a:ext cx="7070373" cy="472860"/>
            <a:chOff x="1287583" y="1964609"/>
            <a:chExt cx="6151867" cy="472860"/>
          </a:xfrm>
        </p:grpSpPr>
        <p:grpSp>
          <p:nvGrpSpPr>
            <p:cNvPr id="29" name="Google Shape;106;p2">
              <a:extLst>
                <a:ext uri="{FF2B5EF4-FFF2-40B4-BE49-F238E27FC236}">
                  <a16:creationId xmlns:a16="http://schemas.microsoft.com/office/drawing/2014/main" id="{71837A30-7803-48D5-957A-70977EA4B2C6}"/>
                </a:ext>
              </a:extLst>
            </p:cNvPr>
            <p:cNvGrpSpPr/>
            <p:nvPr/>
          </p:nvGrpSpPr>
          <p:grpSpPr>
            <a:xfrm>
              <a:off x="1287583" y="1964609"/>
              <a:ext cx="6151867" cy="472860"/>
              <a:chOff x="1599640" y="2020638"/>
              <a:chExt cx="6151867" cy="472860"/>
            </a:xfrm>
          </p:grpSpPr>
          <p:sp>
            <p:nvSpPr>
              <p:cNvPr id="31" name="Google Shape;107;p2">
                <a:extLst>
                  <a:ext uri="{FF2B5EF4-FFF2-40B4-BE49-F238E27FC236}">
                    <a16:creationId xmlns:a16="http://schemas.microsoft.com/office/drawing/2014/main" id="{420C430E-BF0B-4129-B68A-52A2D5B14005}"/>
                  </a:ext>
                </a:extLst>
              </p:cNvPr>
              <p:cNvSpPr txBox="1"/>
              <p:nvPr/>
            </p:nvSpPr>
            <p:spPr>
              <a:xfrm>
                <a:off x="2084368" y="2020638"/>
                <a:ext cx="5667139" cy="40006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r>
                  <a:rPr lang="es-ES" sz="2000" b="1" dirty="0" smtClean="0">
                    <a:solidFill>
                      <a:srgbClr val="E10C14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Configuración de Perfil</a:t>
                </a:r>
                <a:endParaRPr lang="es-ES" sz="2000" b="1" dirty="0">
                  <a:solidFill>
                    <a:srgbClr val="E10C14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2" name="Google Shape;108;p2">
                <a:extLst>
                  <a:ext uri="{FF2B5EF4-FFF2-40B4-BE49-F238E27FC236}">
                    <a16:creationId xmlns:a16="http://schemas.microsoft.com/office/drawing/2014/main" id="{04D719A8-E530-425B-80B3-D194CED1C273}"/>
                  </a:ext>
                </a:extLst>
              </p:cNvPr>
              <p:cNvSpPr/>
              <p:nvPr/>
            </p:nvSpPr>
            <p:spPr>
              <a:xfrm rot="2700000">
                <a:off x="1572155" y="2115862"/>
                <a:ext cx="405121" cy="350152"/>
              </a:xfrm>
              <a:prstGeom prst="roundRect">
                <a:avLst>
                  <a:gd name="adj" fmla="val 16667"/>
                </a:avLst>
              </a:prstGeom>
              <a:solidFill>
                <a:schemeClr val="accent4">
                  <a:lumMod val="75000"/>
                </a:schemeClr>
              </a:solidFill>
              <a:ln w="28575" cap="flat" cmpd="sng">
                <a:solidFill>
                  <a:srgbClr val="D8D8D8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endParaRPr sz="1600">
                  <a:solidFill>
                    <a:schemeClr val="accent2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0" name="Google Shape;109;p2">
              <a:extLst>
                <a:ext uri="{FF2B5EF4-FFF2-40B4-BE49-F238E27FC236}">
                  <a16:creationId xmlns:a16="http://schemas.microsoft.com/office/drawing/2014/main" id="{4E2E4A00-ED1C-4601-9475-D85BA16A8F9E}"/>
                </a:ext>
              </a:extLst>
            </p:cNvPr>
            <p:cNvSpPr txBox="1"/>
            <p:nvPr/>
          </p:nvSpPr>
          <p:spPr>
            <a:xfrm>
              <a:off x="1323339" y="2028090"/>
              <a:ext cx="312906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algn="ctr"/>
              <a:r>
                <a:rPr lang="es-ES" i="1" dirty="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3</a:t>
              </a:r>
              <a:endParaRPr i="1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33" name="Google Shape;105;p2">
            <a:extLst>
              <a:ext uri="{FF2B5EF4-FFF2-40B4-BE49-F238E27FC236}">
                <a16:creationId xmlns:a16="http://schemas.microsoft.com/office/drawing/2014/main" id="{5E71FFA3-E404-403B-8D63-3BDB8B3D2637}"/>
              </a:ext>
            </a:extLst>
          </p:cNvPr>
          <p:cNvGrpSpPr/>
          <p:nvPr/>
        </p:nvGrpSpPr>
        <p:grpSpPr>
          <a:xfrm>
            <a:off x="522750" y="3390019"/>
            <a:ext cx="7070373" cy="472860"/>
            <a:chOff x="1287583" y="1964609"/>
            <a:chExt cx="6151867" cy="472860"/>
          </a:xfrm>
        </p:grpSpPr>
        <p:grpSp>
          <p:nvGrpSpPr>
            <p:cNvPr id="34" name="Google Shape;106;p2">
              <a:extLst>
                <a:ext uri="{FF2B5EF4-FFF2-40B4-BE49-F238E27FC236}">
                  <a16:creationId xmlns:a16="http://schemas.microsoft.com/office/drawing/2014/main" id="{71837A30-7803-48D5-957A-70977EA4B2C6}"/>
                </a:ext>
              </a:extLst>
            </p:cNvPr>
            <p:cNvGrpSpPr/>
            <p:nvPr/>
          </p:nvGrpSpPr>
          <p:grpSpPr>
            <a:xfrm>
              <a:off x="1287583" y="1964609"/>
              <a:ext cx="6151867" cy="472860"/>
              <a:chOff x="1599640" y="2020638"/>
              <a:chExt cx="6151867" cy="472860"/>
            </a:xfrm>
          </p:grpSpPr>
          <p:sp>
            <p:nvSpPr>
              <p:cNvPr id="36" name="Google Shape;107;p2">
                <a:extLst>
                  <a:ext uri="{FF2B5EF4-FFF2-40B4-BE49-F238E27FC236}">
                    <a16:creationId xmlns:a16="http://schemas.microsoft.com/office/drawing/2014/main" id="{420C430E-BF0B-4129-B68A-52A2D5B14005}"/>
                  </a:ext>
                </a:extLst>
              </p:cNvPr>
              <p:cNvSpPr txBox="1"/>
              <p:nvPr/>
            </p:nvSpPr>
            <p:spPr>
              <a:xfrm>
                <a:off x="2084368" y="2020638"/>
                <a:ext cx="5667139" cy="40006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r>
                  <a:rPr lang="es-ES" sz="2000" b="1" dirty="0" smtClean="0">
                    <a:solidFill>
                      <a:srgbClr val="E10C14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Catálogos Iniciales</a:t>
                </a:r>
                <a:endParaRPr lang="es-ES" sz="2000" b="1" dirty="0">
                  <a:solidFill>
                    <a:srgbClr val="E10C14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7" name="Google Shape;108;p2">
                <a:extLst>
                  <a:ext uri="{FF2B5EF4-FFF2-40B4-BE49-F238E27FC236}">
                    <a16:creationId xmlns:a16="http://schemas.microsoft.com/office/drawing/2014/main" id="{04D719A8-E530-425B-80B3-D194CED1C273}"/>
                  </a:ext>
                </a:extLst>
              </p:cNvPr>
              <p:cNvSpPr/>
              <p:nvPr/>
            </p:nvSpPr>
            <p:spPr>
              <a:xfrm rot="2700000">
                <a:off x="1572155" y="2115862"/>
                <a:ext cx="405121" cy="350152"/>
              </a:xfrm>
              <a:prstGeom prst="roundRect">
                <a:avLst>
                  <a:gd name="adj" fmla="val 16667"/>
                </a:avLst>
              </a:prstGeom>
              <a:solidFill>
                <a:schemeClr val="accent4">
                  <a:lumMod val="75000"/>
                </a:schemeClr>
              </a:solidFill>
              <a:ln w="28575" cap="flat" cmpd="sng">
                <a:solidFill>
                  <a:srgbClr val="D8D8D8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endParaRPr sz="1600">
                  <a:solidFill>
                    <a:schemeClr val="accent2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5" name="Google Shape;109;p2">
              <a:extLst>
                <a:ext uri="{FF2B5EF4-FFF2-40B4-BE49-F238E27FC236}">
                  <a16:creationId xmlns:a16="http://schemas.microsoft.com/office/drawing/2014/main" id="{4E2E4A00-ED1C-4601-9475-D85BA16A8F9E}"/>
                </a:ext>
              </a:extLst>
            </p:cNvPr>
            <p:cNvSpPr txBox="1"/>
            <p:nvPr/>
          </p:nvSpPr>
          <p:spPr>
            <a:xfrm>
              <a:off x="1323339" y="2028090"/>
              <a:ext cx="312906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algn="ctr"/>
              <a:r>
                <a:rPr lang="es-ES" i="1" dirty="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4</a:t>
              </a:r>
              <a:endParaRPr i="1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38" name="Google Shape;105;p2">
            <a:extLst>
              <a:ext uri="{FF2B5EF4-FFF2-40B4-BE49-F238E27FC236}">
                <a16:creationId xmlns:a16="http://schemas.microsoft.com/office/drawing/2014/main" id="{5E71FFA3-E404-403B-8D63-3BDB8B3D2637}"/>
              </a:ext>
            </a:extLst>
          </p:cNvPr>
          <p:cNvGrpSpPr/>
          <p:nvPr/>
        </p:nvGrpSpPr>
        <p:grpSpPr>
          <a:xfrm>
            <a:off x="434140" y="2200159"/>
            <a:ext cx="7070373" cy="472860"/>
            <a:chOff x="1287583" y="1964609"/>
            <a:chExt cx="6151867" cy="472860"/>
          </a:xfrm>
        </p:grpSpPr>
        <p:grpSp>
          <p:nvGrpSpPr>
            <p:cNvPr id="39" name="Google Shape;106;p2">
              <a:extLst>
                <a:ext uri="{FF2B5EF4-FFF2-40B4-BE49-F238E27FC236}">
                  <a16:creationId xmlns:a16="http://schemas.microsoft.com/office/drawing/2014/main" id="{71837A30-7803-48D5-957A-70977EA4B2C6}"/>
                </a:ext>
              </a:extLst>
            </p:cNvPr>
            <p:cNvGrpSpPr/>
            <p:nvPr/>
          </p:nvGrpSpPr>
          <p:grpSpPr>
            <a:xfrm>
              <a:off x="1287583" y="1964609"/>
              <a:ext cx="6151867" cy="472860"/>
              <a:chOff x="1599640" y="2020638"/>
              <a:chExt cx="6151867" cy="472860"/>
            </a:xfrm>
          </p:grpSpPr>
          <p:sp>
            <p:nvSpPr>
              <p:cNvPr id="43" name="Google Shape;107;p2">
                <a:extLst>
                  <a:ext uri="{FF2B5EF4-FFF2-40B4-BE49-F238E27FC236}">
                    <a16:creationId xmlns:a16="http://schemas.microsoft.com/office/drawing/2014/main" id="{420C430E-BF0B-4129-B68A-52A2D5B14005}"/>
                  </a:ext>
                </a:extLst>
              </p:cNvPr>
              <p:cNvSpPr txBox="1"/>
              <p:nvPr/>
            </p:nvSpPr>
            <p:spPr>
              <a:xfrm>
                <a:off x="2084368" y="2020638"/>
                <a:ext cx="5667139" cy="40006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r>
                  <a:rPr lang="es-ES" sz="2000" b="1" dirty="0" smtClean="0">
                    <a:solidFill>
                      <a:srgbClr val="E10C14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Notificaciones</a:t>
                </a:r>
                <a:endParaRPr lang="es-ES" sz="2000" b="1" dirty="0">
                  <a:solidFill>
                    <a:srgbClr val="E10C14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5" name="Google Shape;108;p2">
                <a:extLst>
                  <a:ext uri="{FF2B5EF4-FFF2-40B4-BE49-F238E27FC236}">
                    <a16:creationId xmlns:a16="http://schemas.microsoft.com/office/drawing/2014/main" id="{04D719A8-E530-425B-80B3-D194CED1C273}"/>
                  </a:ext>
                </a:extLst>
              </p:cNvPr>
              <p:cNvSpPr/>
              <p:nvPr/>
            </p:nvSpPr>
            <p:spPr>
              <a:xfrm rot="2700000">
                <a:off x="1572155" y="2115862"/>
                <a:ext cx="405121" cy="350152"/>
              </a:xfrm>
              <a:prstGeom prst="roundRect">
                <a:avLst>
                  <a:gd name="adj" fmla="val 16667"/>
                </a:avLst>
              </a:prstGeom>
              <a:solidFill>
                <a:schemeClr val="accent4">
                  <a:lumMod val="75000"/>
                </a:schemeClr>
              </a:solidFill>
              <a:ln w="28575" cap="flat" cmpd="sng">
                <a:solidFill>
                  <a:srgbClr val="D8D8D8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endParaRPr sz="1600">
                  <a:solidFill>
                    <a:schemeClr val="accent2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0" name="Google Shape;109;p2">
              <a:extLst>
                <a:ext uri="{FF2B5EF4-FFF2-40B4-BE49-F238E27FC236}">
                  <a16:creationId xmlns:a16="http://schemas.microsoft.com/office/drawing/2014/main" id="{4E2E4A00-ED1C-4601-9475-D85BA16A8F9E}"/>
                </a:ext>
              </a:extLst>
            </p:cNvPr>
            <p:cNvSpPr txBox="1"/>
            <p:nvPr/>
          </p:nvSpPr>
          <p:spPr>
            <a:xfrm>
              <a:off x="1323339" y="2028090"/>
              <a:ext cx="312906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algn="ctr"/>
              <a:r>
                <a:rPr lang="es-MX" i="1" dirty="0" smtClean="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2</a:t>
              </a:r>
              <a:endParaRPr i="1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67" name="Google Shape;105;p2">
            <a:extLst>
              <a:ext uri="{FF2B5EF4-FFF2-40B4-BE49-F238E27FC236}">
                <a16:creationId xmlns:a16="http://schemas.microsoft.com/office/drawing/2014/main" id="{5E71FFA3-E404-403B-8D63-3BDB8B3D2637}"/>
              </a:ext>
            </a:extLst>
          </p:cNvPr>
          <p:cNvGrpSpPr/>
          <p:nvPr/>
        </p:nvGrpSpPr>
        <p:grpSpPr>
          <a:xfrm>
            <a:off x="548995" y="5553204"/>
            <a:ext cx="7070373" cy="472860"/>
            <a:chOff x="1287583" y="1964609"/>
            <a:chExt cx="6151867" cy="472860"/>
          </a:xfrm>
        </p:grpSpPr>
        <p:grpSp>
          <p:nvGrpSpPr>
            <p:cNvPr id="68" name="Google Shape;106;p2">
              <a:extLst>
                <a:ext uri="{FF2B5EF4-FFF2-40B4-BE49-F238E27FC236}">
                  <a16:creationId xmlns:a16="http://schemas.microsoft.com/office/drawing/2014/main" id="{71837A30-7803-48D5-957A-70977EA4B2C6}"/>
                </a:ext>
              </a:extLst>
            </p:cNvPr>
            <p:cNvGrpSpPr/>
            <p:nvPr/>
          </p:nvGrpSpPr>
          <p:grpSpPr>
            <a:xfrm>
              <a:off x="1287583" y="1964609"/>
              <a:ext cx="6151867" cy="472860"/>
              <a:chOff x="1599640" y="2020638"/>
              <a:chExt cx="6151867" cy="472860"/>
            </a:xfrm>
          </p:grpSpPr>
          <p:sp>
            <p:nvSpPr>
              <p:cNvPr id="70" name="Google Shape;107;p2">
                <a:extLst>
                  <a:ext uri="{FF2B5EF4-FFF2-40B4-BE49-F238E27FC236}">
                    <a16:creationId xmlns:a16="http://schemas.microsoft.com/office/drawing/2014/main" id="{420C430E-BF0B-4129-B68A-52A2D5B14005}"/>
                  </a:ext>
                </a:extLst>
              </p:cNvPr>
              <p:cNvSpPr txBox="1"/>
              <p:nvPr/>
            </p:nvSpPr>
            <p:spPr>
              <a:xfrm>
                <a:off x="2084368" y="2020638"/>
                <a:ext cx="5667139" cy="40006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r>
                  <a:rPr lang="es-ES" sz="2000" b="1" dirty="0" smtClean="0">
                    <a:solidFill>
                      <a:srgbClr val="E10C14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Participaciones Federales</a:t>
                </a:r>
                <a:endParaRPr lang="es-ES" sz="2000" b="1" dirty="0">
                  <a:solidFill>
                    <a:srgbClr val="E10C14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1" name="Google Shape;108;p2">
                <a:extLst>
                  <a:ext uri="{FF2B5EF4-FFF2-40B4-BE49-F238E27FC236}">
                    <a16:creationId xmlns:a16="http://schemas.microsoft.com/office/drawing/2014/main" id="{04D719A8-E530-425B-80B3-D194CED1C273}"/>
                  </a:ext>
                </a:extLst>
              </p:cNvPr>
              <p:cNvSpPr/>
              <p:nvPr/>
            </p:nvSpPr>
            <p:spPr>
              <a:xfrm rot="2700000">
                <a:off x="1572155" y="2115862"/>
                <a:ext cx="405121" cy="350152"/>
              </a:xfrm>
              <a:prstGeom prst="roundRect">
                <a:avLst>
                  <a:gd name="adj" fmla="val 16667"/>
                </a:avLst>
              </a:prstGeom>
              <a:solidFill>
                <a:schemeClr val="accent4">
                  <a:lumMod val="75000"/>
                </a:schemeClr>
              </a:solidFill>
              <a:ln w="28575" cap="flat" cmpd="sng">
                <a:solidFill>
                  <a:srgbClr val="D8D8D8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endParaRPr sz="1600">
                  <a:solidFill>
                    <a:schemeClr val="accent2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69" name="Google Shape;109;p2">
              <a:extLst>
                <a:ext uri="{FF2B5EF4-FFF2-40B4-BE49-F238E27FC236}">
                  <a16:creationId xmlns:a16="http://schemas.microsoft.com/office/drawing/2014/main" id="{4E2E4A00-ED1C-4601-9475-D85BA16A8F9E}"/>
                </a:ext>
              </a:extLst>
            </p:cNvPr>
            <p:cNvSpPr txBox="1"/>
            <p:nvPr/>
          </p:nvSpPr>
          <p:spPr>
            <a:xfrm>
              <a:off x="1323339" y="2028090"/>
              <a:ext cx="312906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algn="ctr"/>
              <a:r>
                <a:rPr lang="es-ES" i="1" dirty="0" smtClean="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7</a:t>
              </a:r>
              <a:endParaRPr i="1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72" name="Google Shape;105;p2">
            <a:extLst>
              <a:ext uri="{FF2B5EF4-FFF2-40B4-BE49-F238E27FC236}">
                <a16:creationId xmlns:a16="http://schemas.microsoft.com/office/drawing/2014/main" id="{5E71FFA3-E404-403B-8D63-3BDB8B3D2637}"/>
              </a:ext>
            </a:extLst>
          </p:cNvPr>
          <p:cNvGrpSpPr/>
          <p:nvPr/>
        </p:nvGrpSpPr>
        <p:grpSpPr>
          <a:xfrm>
            <a:off x="5535484" y="1840752"/>
            <a:ext cx="7070373" cy="472860"/>
            <a:chOff x="1287583" y="1964609"/>
            <a:chExt cx="6151867" cy="472860"/>
          </a:xfrm>
        </p:grpSpPr>
        <p:grpSp>
          <p:nvGrpSpPr>
            <p:cNvPr id="73" name="Google Shape;106;p2">
              <a:extLst>
                <a:ext uri="{FF2B5EF4-FFF2-40B4-BE49-F238E27FC236}">
                  <a16:creationId xmlns:a16="http://schemas.microsoft.com/office/drawing/2014/main" id="{71837A30-7803-48D5-957A-70977EA4B2C6}"/>
                </a:ext>
              </a:extLst>
            </p:cNvPr>
            <p:cNvGrpSpPr/>
            <p:nvPr/>
          </p:nvGrpSpPr>
          <p:grpSpPr>
            <a:xfrm>
              <a:off x="1287583" y="1964609"/>
              <a:ext cx="6151867" cy="472860"/>
              <a:chOff x="1599640" y="2020638"/>
              <a:chExt cx="6151867" cy="472860"/>
            </a:xfrm>
          </p:grpSpPr>
          <p:sp>
            <p:nvSpPr>
              <p:cNvPr id="75" name="Google Shape;107;p2">
                <a:extLst>
                  <a:ext uri="{FF2B5EF4-FFF2-40B4-BE49-F238E27FC236}">
                    <a16:creationId xmlns:a16="http://schemas.microsoft.com/office/drawing/2014/main" id="{420C430E-BF0B-4129-B68A-52A2D5B14005}"/>
                  </a:ext>
                </a:extLst>
              </p:cNvPr>
              <p:cNvSpPr txBox="1"/>
              <p:nvPr/>
            </p:nvSpPr>
            <p:spPr>
              <a:xfrm>
                <a:off x="2084368" y="2020638"/>
                <a:ext cx="5667139" cy="40006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r>
                  <a:rPr lang="es-ES" sz="2000" b="1" dirty="0" smtClean="0">
                    <a:solidFill>
                      <a:srgbClr val="E10C14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Participaciones Estatales</a:t>
                </a:r>
                <a:endParaRPr lang="es-ES" sz="2000" b="1" dirty="0">
                  <a:solidFill>
                    <a:srgbClr val="E10C14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6" name="Google Shape;108;p2">
                <a:extLst>
                  <a:ext uri="{FF2B5EF4-FFF2-40B4-BE49-F238E27FC236}">
                    <a16:creationId xmlns:a16="http://schemas.microsoft.com/office/drawing/2014/main" id="{04D719A8-E530-425B-80B3-D194CED1C273}"/>
                  </a:ext>
                </a:extLst>
              </p:cNvPr>
              <p:cNvSpPr/>
              <p:nvPr/>
            </p:nvSpPr>
            <p:spPr>
              <a:xfrm rot="2700000">
                <a:off x="1572155" y="2115862"/>
                <a:ext cx="405121" cy="350152"/>
              </a:xfrm>
              <a:prstGeom prst="roundRect">
                <a:avLst>
                  <a:gd name="adj" fmla="val 16667"/>
                </a:avLst>
              </a:prstGeom>
              <a:solidFill>
                <a:schemeClr val="accent4">
                  <a:lumMod val="75000"/>
                </a:schemeClr>
              </a:solidFill>
              <a:ln w="28575" cap="flat" cmpd="sng">
                <a:solidFill>
                  <a:srgbClr val="D8D8D8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endParaRPr sz="1600">
                  <a:solidFill>
                    <a:schemeClr val="accent2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74" name="Google Shape;109;p2">
              <a:extLst>
                <a:ext uri="{FF2B5EF4-FFF2-40B4-BE49-F238E27FC236}">
                  <a16:creationId xmlns:a16="http://schemas.microsoft.com/office/drawing/2014/main" id="{4E2E4A00-ED1C-4601-9475-D85BA16A8F9E}"/>
                </a:ext>
              </a:extLst>
            </p:cNvPr>
            <p:cNvSpPr txBox="1"/>
            <p:nvPr/>
          </p:nvSpPr>
          <p:spPr>
            <a:xfrm>
              <a:off x="1323339" y="2108772"/>
              <a:ext cx="312906" cy="2769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algn="ctr"/>
              <a:r>
                <a:rPr lang="es-ES" sz="1200" i="1" dirty="0" smtClean="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8</a:t>
              </a:r>
              <a:endParaRPr sz="1200" i="1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77" name="Google Shape;105;p2">
            <a:extLst>
              <a:ext uri="{FF2B5EF4-FFF2-40B4-BE49-F238E27FC236}">
                <a16:creationId xmlns:a16="http://schemas.microsoft.com/office/drawing/2014/main" id="{5E71FFA3-E404-403B-8D63-3BDB8B3D2637}"/>
              </a:ext>
            </a:extLst>
          </p:cNvPr>
          <p:cNvGrpSpPr/>
          <p:nvPr/>
        </p:nvGrpSpPr>
        <p:grpSpPr>
          <a:xfrm>
            <a:off x="5570367" y="2449741"/>
            <a:ext cx="7070373" cy="472860"/>
            <a:chOff x="1287583" y="1964609"/>
            <a:chExt cx="6151867" cy="472860"/>
          </a:xfrm>
        </p:grpSpPr>
        <p:grpSp>
          <p:nvGrpSpPr>
            <p:cNvPr id="78" name="Google Shape;106;p2">
              <a:extLst>
                <a:ext uri="{FF2B5EF4-FFF2-40B4-BE49-F238E27FC236}">
                  <a16:creationId xmlns:a16="http://schemas.microsoft.com/office/drawing/2014/main" id="{71837A30-7803-48D5-957A-70977EA4B2C6}"/>
                </a:ext>
              </a:extLst>
            </p:cNvPr>
            <p:cNvGrpSpPr/>
            <p:nvPr/>
          </p:nvGrpSpPr>
          <p:grpSpPr>
            <a:xfrm>
              <a:off x="1287583" y="1964609"/>
              <a:ext cx="6151867" cy="472860"/>
              <a:chOff x="1599640" y="2020638"/>
              <a:chExt cx="6151867" cy="472860"/>
            </a:xfrm>
          </p:grpSpPr>
          <p:sp>
            <p:nvSpPr>
              <p:cNvPr id="80" name="Google Shape;107;p2">
                <a:extLst>
                  <a:ext uri="{FF2B5EF4-FFF2-40B4-BE49-F238E27FC236}">
                    <a16:creationId xmlns:a16="http://schemas.microsoft.com/office/drawing/2014/main" id="{420C430E-BF0B-4129-B68A-52A2D5B14005}"/>
                  </a:ext>
                </a:extLst>
              </p:cNvPr>
              <p:cNvSpPr txBox="1"/>
              <p:nvPr/>
            </p:nvSpPr>
            <p:spPr>
              <a:xfrm>
                <a:off x="2084368" y="2020638"/>
                <a:ext cx="5667139" cy="40006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r>
                  <a:rPr lang="es-ES" sz="2000" b="1" dirty="0" smtClean="0">
                    <a:solidFill>
                      <a:srgbClr val="E10C14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Aportaciones Federales</a:t>
                </a:r>
                <a:endParaRPr lang="es-ES" sz="2000" b="1" dirty="0">
                  <a:solidFill>
                    <a:srgbClr val="E10C14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1" name="Google Shape;108;p2">
                <a:extLst>
                  <a:ext uri="{FF2B5EF4-FFF2-40B4-BE49-F238E27FC236}">
                    <a16:creationId xmlns:a16="http://schemas.microsoft.com/office/drawing/2014/main" id="{04D719A8-E530-425B-80B3-D194CED1C273}"/>
                  </a:ext>
                </a:extLst>
              </p:cNvPr>
              <p:cNvSpPr/>
              <p:nvPr/>
            </p:nvSpPr>
            <p:spPr>
              <a:xfrm rot="2700000">
                <a:off x="1572155" y="2115862"/>
                <a:ext cx="405121" cy="350152"/>
              </a:xfrm>
              <a:prstGeom prst="roundRect">
                <a:avLst>
                  <a:gd name="adj" fmla="val 16667"/>
                </a:avLst>
              </a:prstGeom>
              <a:solidFill>
                <a:schemeClr val="accent4">
                  <a:lumMod val="75000"/>
                </a:schemeClr>
              </a:solidFill>
              <a:ln w="28575" cap="flat" cmpd="sng">
                <a:solidFill>
                  <a:srgbClr val="D8D8D8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endParaRPr sz="1600">
                  <a:solidFill>
                    <a:schemeClr val="accent2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79" name="Google Shape;109;p2">
              <a:extLst>
                <a:ext uri="{FF2B5EF4-FFF2-40B4-BE49-F238E27FC236}">
                  <a16:creationId xmlns:a16="http://schemas.microsoft.com/office/drawing/2014/main" id="{4E2E4A00-ED1C-4601-9475-D85BA16A8F9E}"/>
                </a:ext>
              </a:extLst>
            </p:cNvPr>
            <p:cNvSpPr txBox="1"/>
            <p:nvPr/>
          </p:nvSpPr>
          <p:spPr>
            <a:xfrm>
              <a:off x="1323339" y="2108772"/>
              <a:ext cx="312906" cy="2769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algn="ctr"/>
              <a:r>
                <a:rPr lang="es-ES" sz="1200" i="1" dirty="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9</a:t>
              </a:r>
              <a:endParaRPr sz="1200" i="1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82" name="Google Shape;105;p2">
            <a:extLst>
              <a:ext uri="{FF2B5EF4-FFF2-40B4-BE49-F238E27FC236}">
                <a16:creationId xmlns:a16="http://schemas.microsoft.com/office/drawing/2014/main" id="{5E71FFA3-E404-403B-8D63-3BDB8B3D2637}"/>
              </a:ext>
            </a:extLst>
          </p:cNvPr>
          <p:cNvGrpSpPr/>
          <p:nvPr/>
        </p:nvGrpSpPr>
        <p:grpSpPr>
          <a:xfrm>
            <a:off x="5559573" y="3145275"/>
            <a:ext cx="7070373" cy="472860"/>
            <a:chOff x="1287583" y="1964609"/>
            <a:chExt cx="6151867" cy="472860"/>
          </a:xfrm>
        </p:grpSpPr>
        <p:grpSp>
          <p:nvGrpSpPr>
            <p:cNvPr id="83" name="Google Shape;106;p2">
              <a:extLst>
                <a:ext uri="{FF2B5EF4-FFF2-40B4-BE49-F238E27FC236}">
                  <a16:creationId xmlns:a16="http://schemas.microsoft.com/office/drawing/2014/main" id="{71837A30-7803-48D5-957A-70977EA4B2C6}"/>
                </a:ext>
              </a:extLst>
            </p:cNvPr>
            <p:cNvGrpSpPr/>
            <p:nvPr/>
          </p:nvGrpSpPr>
          <p:grpSpPr>
            <a:xfrm>
              <a:off x="1287583" y="1964609"/>
              <a:ext cx="6151867" cy="472860"/>
              <a:chOff x="1599640" y="2020638"/>
              <a:chExt cx="6151867" cy="472860"/>
            </a:xfrm>
          </p:grpSpPr>
          <p:sp>
            <p:nvSpPr>
              <p:cNvPr id="85" name="Google Shape;107;p2">
                <a:extLst>
                  <a:ext uri="{FF2B5EF4-FFF2-40B4-BE49-F238E27FC236}">
                    <a16:creationId xmlns:a16="http://schemas.microsoft.com/office/drawing/2014/main" id="{420C430E-BF0B-4129-B68A-52A2D5B14005}"/>
                  </a:ext>
                </a:extLst>
              </p:cNvPr>
              <p:cNvSpPr txBox="1"/>
              <p:nvPr/>
            </p:nvSpPr>
            <p:spPr>
              <a:xfrm>
                <a:off x="2084368" y="2020638"/>
                <a:ext cx="5667139" cy="40006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r>
                  <a:rPr lang="es-ES" sz="2000" b="1" dirty="0" smtClean="0">
                    <a:solidFill>
                      <a:srgbClr val="E10C14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Aportaciones Estatales</a:t>
                </a:r>
                <a:endParaRPr lang="es-ES" sz="2000" b="1" dirty="0">
                  <a:solidFill>
                    <a:srgbClr val="E10C14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6" name="Google Shape;108;p2">
                <a:extLst>
                  <a:ext uri="{FF2B5EF4-FFF2-40B4-BE49-F238E27FC236}">
                    <a16:creationId xmlns:a16="http://schemas.microsoft.com/office/drawing/2014/main" id="{04D719A8-E530-425B-80B3-D194CED1C273}"/>
                  </a:ext>
                </a:extLst>
              </p:cNvPr>
              <p:cNvSpPr/>
              <p:nvPr/>
            </p:nvSpPr>
            <p:spPr>
              <a:xfrm rot="2700000">
                <a:off x="1572155" y="2115862"/>
                <a:ext cx="405121" cy="350152"/>
              </a:xfrm>
              <a:prstGeom prst="roundRect">
                <a:avLst>
                  <a:gd name="adj" fmla="val 16667"/>
                </a:avLst>
              </a:prstGeom>
              <a:solidFill>
                <a:schemeClr val="accent4">
                  <a:lumMod val="75000"/>
                </a:schemeClr>
              </a:solidFill>
              <a:ln w="28575" cap="flat" cmpd="sng">
                <a:solidFill>
                  <a:srgbClr val="D8D8D8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endParaRPr sz="1600">
                  <a:solidFill>
                    <a:schemeClr val="accent2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84" name="Google Shape;109;p2">
              <a:extLst>
                <a:ext uri="{FF2B5EF4-FFF2-40B4-BE49-F238E27FC236}">
                  <a16:creationId xmlns:a16="http://schemas.microsoft.com/office/drawing/2014/main" id="{4E2E4A00-ED1C-4601-9475-D85BA16A8F9E}"/>
                </a:ext>
              </a:extLst>
            </p:cNvPr>
            <p:cNvSpPr txBox="1"/>
            <p:nvPr/>
          </p:nvSpPr>
          <p:spPr>
            <a:xfrm>
              <a:off x="1323339" y="2108772"/>
              <a:ext cx="312906" cy="2769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algn="ctr"/>
              <a:r>
                <a:rPr lang="es-ES" sz="1200" i="1" dirty="0" smtClean="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10</a:t>
              </a:r>
              <a:endParaRPr sz="1200" i="1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87" name="Google Shape;105;p2">
            <a:extLst>
              <a:ext uri="{FF2B5EF4-FFF2-40B4-BE49-F238E27FC236}">
                <a16:creationId xmlns:a16="http://schemas.microsoft.com/office/drawing/2014/main" id="{5E71FFA3-E404-403B-8D63-3BDB8B3D2637}"/>
              </a:ext>
            </a:extLst>
          </p:cNvPr>
          <p:cNvGrpSpPr/>
          <p:nvPr/>
        </p:nvGrpSpPr>
        <p:grpSpPr>
          <a:xfrm>
            <a:off x="5578048" y="4625293"/>
            <a:ext cx="7070373" cy="472860"/>
            <a:chOff x="1287583" y="1964609"/>
            <a:chExt cx="6151867" cy="472860"/>
          </a:xfrm>
        </p:grpSpPr>
        <p:grpSp>
          <p:nvGrpSpPr>
            <p:cNvPr id="88" name="Google Shape;106;p2">
              <a:extLst>
                <a:ext uri="{FF2B5EF4-FFF2-40B4-BE49-F238E27FC236}">
                  <a16:creationId xmlns:a16="http://schemas.microsoft.com/office/drawing/2014/main" id="{71837A30-7803-48D5-957A-70977EA4B2C6}"/>
                </a:ext>
              </a:extLst>
            </p:cNvPr>
            <p:cNvGrpSpPr/>
            <p:nvPr/>
          </p:nvGrpSpPr>
          <p:grpSpPr>
            <a:xfrm>
              <a:off x="1287583" y="1964609"/>
              <a:ext cx="6151867" cy="472860"/>
              <a:chOff x="1599640" y="2020638"/>
              <a:chExt cx="6151867" cy="472860"/>
            </a:xfrm>
          </p:grpSpPr>
          <p:sp>
            <p:nvSpPr>
              <p:cNvPr id="90" name="Google Shape;107;p2">
                <a:extLst>
                  <a:ext uri="{FF2B5EF4-FFF2-40B4-BE49-F238E27FC236}">
                    <a16:creationId xmlns:a16="http://schemas.microsoft.com/office/drawing/2014/main" id="{420C430E-BF0B-4129-B68A-52A2D5B14005}"/>
                  </a:ext>
                </a:extLst>
              </p:cNvPr>
              <p:cNvSpPr txBox="1"/>
              <p:nvPr/>
            </p:nvSpPr>
            <p:spPr>
              <a:xfrm>
                <a:off x="2084368" y="2020638"/>
                <a:ext cx="5667139" cy="40006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r>
                  <a:rPr lang="es-ES" sz="2000" b="1" dirty="0" smtClean="0">
                    <a:solidFill>
                      <a:srgbClr val="E10C14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Calendario de Distribución</a:t>
                </a:r>
                <a:endParaRPr lang="es-ES" sz="2000" b="1" dirty="0">
                  <a:solidFill>
                    <a:srgbClr val="E10C14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1" name="Google Shape;108;p2">
                <a:extLst>
                  <a:ext uri="{FF2B5EF4-FFF2-40B4-BE49-F238E27FC236}">
                    <a16:creationId xmlns:a16="http://schemas.microsoft.com/office/drawing/2014/main" id="{04D719A8-E530-425B-80B3-D194CED1C273}"/>
                  </a:ext>
                </a:extLst>
              </p:cNvPr>
              <p:cNvSpPr/>
              <p:nvPr/>
            </p:nvSpPr>
            <p:spPr>
              <a:xfrm rot="2700000">
                <a:off x="1572155" y="2115862"/>
                <a:ext cx="405121" cy="350152"/>
              </a:xfrm>
              <a:prstGeom prst="roundRect">
                <a:avLst>
                  <a:gd name="adj" fmla="val 16667"/>
                </a:avLst>
              </a:prstGeom>
              <a:solidFill>
                <a:schemeClr val="accent4">
                  <a:lumMod val="75000"/>
                </a:schemeClr>
              </a:solidFill>
              <a:ln w="28575" cap="flat" cmpd="sng">
                <a:solidFill>
                  <a:srgbClr val="D8D8D8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endParaRPr sz="1600">
                  <a:solidFill>
                    <a:schemeClr val="accent2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89" name="Google Shape;109;p2">
              <a:extLst>
                <a:ext uri="{FF2B5EF4-FFF2-40B4-BE49-F238E27FC236}">
                  <a16:creationId xmlns:a16="http://schemas.microsoft.com/office/drawing/2014/main" id="{4E2E4A00-ED1C-4601-9475-D85BA16A8F9E}"/>
                </a:ext>
              </a:extLst>
            </p:cNvPr>
            <p:cNvSpPr txBox="1"/>
            <p:nvPr/>
          </p:nvSpPr>
          <p:spPr>
            <a:xfrm>
              <a:off x="1323339" y="2108772"/>
              <a:ext cx="312906" cy="2769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algn="ctr"/>
              <a:r>
                <a:rPr lang="es-ES" sz="1200" i="1" dirty="0" smtClean="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12</a:t>
              </a:r>
              <a:endParaRPr sz="1200" i="1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92" name="Google Shape;105;p2">
            <a:extLst>
              <a:ext uri="{FF2B5EF4-FFF2-40B4-BE49-F238E27FC236}">
                <a16:creationId xmlns:a16="http://schemas.microsoft.com/office/drawing/2014/main" id="{5E71FFA3-E404-403B-8D63-3BDB8B3D2637}"/>
              </a:ext>
            </a:extLst>
          </p:cNvPr>
          <p:cNvGrpSpPr/>
          <p:nvPr/>
        </p:nvGrpSpPr>
        <p:grpSpPr>
          <a:xfrm>
            <a:off x="5570367" y="5337224"/>
            <a:ext cx="7070373" cy="472860"/>
            <a:chOff x="1287583" y="1964609"/>
            <a:chExt cx="6151867" cy="472860"/>
          </a:xfrm>
        </p:grpSpPr>
        <p:grpSp>
          <p:nvGrpSpPr>
            <p:cNvPr id="93" name="Google Shape;106;p2">
              <a:extLst>
                <a:ext uri="{FF2B5EF4-FFF2-40B4-BE49-F238E27FC236}">
                  <a16:creationId xmlns:a16="http://schemas.microsoft.com/office/drawing/2014/main" id="{71837A30-7803-48D5-957A-70977EA4B2C6}"/>
                </a:ext>
              </a:extLst>
            </p:cNvPr>
            <p:cNvGrpSpPr/>
            <p:nvPr/>
          </p:nvGrpSpPr>
          <p:grpSpPr>
            <a:xfrm>
              <a:off x="1287583" y="1964609"/>
              <a:ext cx="6151867" cy="472860"/>
              <a:chOff x="1599640" y="2020638"/>
              <a:chExt cx="6151867" cy="472860"/>
            </a:xfrm>
          </p:grpSpPr>
          <p:sp>
            <p:nvSpPr>
              <p:cNvPr id="95" name="Google Shape;107;p2">
                <a:extLst>
                  <a:ext uri="{FF2B5EF4-FFF2-40B4-BE49-F238E27FC236}">
                    <a16:creationId xmlns:a16="http://schemas.microsoft.com/office/drawing/2014/main" id="{420C430E-BF0B-4129-B68A-52A2D5B14005}"/>
                  </a:ext>
                </a:extLst>
              </p:cNvPr>
              <p:cNvSpPr txBox="1"/>
              <p:nvPr/>
            </p:nvSpPr>
            <p:spPr>
              <a:xfrm>
                <a:off x="2084368" y="2020638"/>
                <a:ext cx="5667139" cy="40006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r>
                  <a:rPr lang="es-ES" sz="2000" b="1" dirty="0" smtClean="0">
                    <a:solidFill>
                      <a:srgbClr val="E10C14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Generador de Estadísticas</a:t>
                </a:r>
                <a:endParaRPr lang="es-ES" sz="2000" b="1" dirty="0">
                  <a:solidFill>
                    <a:srgbClr val="E10C14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6" name="Google Shape;108;p2">
                <a:extLst>
                  <a:ext uri="{FF2B5EF4-FFF2-40B4-BE49-F238E27FC236}">
                    <a16:creationId xmlns:a16="http://schemas.microsoft.com/office/drawing/2014/main" id="{04D719A8-E530-425B-80B3-D194CED1C273}"/>
                  </a:ext>
                </a:extLst>
              </p:cNvPr>
              <p:cNvSpPr/>
              <p:nvPr/>
            </p:nvSpPr>
            <p:spPr>
              <a:xfrm rot="2700000">
                <a:off x="1572155" y="2115862"/>
                <a:ext cx="405121" cy="350152"/>
              </a:xfrm>
              <a:prstGeom prst="roundRect">
                <a:avLst>
                  <a:gd name="adj" fmla="val 16667"/>
                </a:avLst>
              </a:prstGeom>
              <a:solidFill>
                <a:schemeClr val="accent4">
                  <a:lumMod val="75000"/>
                </a:schemeClr>
              </a:solidFill>
              <a:ln w="28575" cap="flat" cmpd="sng">
                <a:solidFill>
                  <a:srgbClr val="D8D8D8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endParaRPr sz="1600">
                  <a:solidFill>
                    <a:schemeClr val="accent2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94" name="Google Shape;109;p2">
              <a:extLst>
                <a:ext uri="{FF2B5EF4-FFF2-40B4-BE49-F238E27FC236}">
                  <a16:creationId xmlns:a16="http://schemas.microsoft.com/office/drawing/2014/main" id="{4E2E4A00-ED1C-4601-9475-D85BA16A8F9E}"/>
                </a:ext>
              </a:extLst>
            </p:cNvPr>
            <p:cNvSpPr txBox="1"/>
            <p:nvPr/>
          </p:nvSpPr>
          <p:spPr>
            <a:xfrm>
              <a:off x="1323339" y="2108772"/>
              <a:ext cx="312906" cy="2769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algn="ctr"/>
              <a:r>
                <a:rPr lang="es-ES" sz="1200" i="1" dirty="0" smtClean="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13</a:t>
              </a:r>
              <a:endParaRPr sz="1200" i="1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97" name="Google Shape;105;p2">
            <a:extLst>
              <a:ext uri="{FF2B5EF4-FFF2-40B4-BE49-F238E27FC236}">
                <a16:creationId xmlns:a16="http://schemas.microsoft.com/office/drawing/2014/main" id="{5E71FFA3-E404-403B-8D63-3BDB8B3D2637}"/>
              </a:ext>
            </a:extLst>
          </p:cNvPr>
          <p:cNvGrpSpPr/>
          <p:nvPr/>
        </p:nvGrpSpPr>
        <p:grpSpPr>
          <a:xfrm>
            <a:off x="507900" y="4102100"/>
            <a:ext cx="7070373" cy="481249"/>
            <a:chOff x="1287583" y="1964609"/>
            <a:chExt cx="6151867" cy="481249"/>
          </a:xfrm>
        </p:grpSpPr>
        <p:grpSp>
          <p:nvGrpSpPr>
            <p:cNvPr id="98" name="Google Shape;106;p2">
              <a:extLst>
                <a:ext uri="{FF2B5EF4-FFF2-40B4-BE49-F238E27FC236}">
                  <a16:creationId xmlns:a16="http://schemas.microsoft.com/office/drawing/2014/main" id="{71837A30-7803-48D5-957A-70977EA4B2C6}"/>
                </a:ext>
              </a:extLst>
            </p:cNvPr>
            <p:cNvGrpSpPr/>
            <p:nvPr/>
          </p:nvGrpSpPr>
          <p:grpSpPr>
            <a:xfrm>
              <a:off x="1287583" y="1964609"/>
              <a:ext cx="6151867" cy="481249"/>
              <a:chOff x="1599640" y="2020638"/>
              <a:chExt cx="6151867" cy="481249"/>
            </a:xfrm>
          </p:grpSpPr>
          <p:sp>
            <p:nvSpPr>
              <p:cNvPr id="100" name="Google Shape;107;p2">
                <a:extLst>
                  <a:ext uri="{FF2B5EF4-FFF2-40B4-BE49-F238E27FC236}">
                    <a16:creationId xmlns:a16="http://schemas.microsoft.com/office/drawing/2014/main" id="{420C430E-BF0B-4129-B68A-52A2D5B14005}"/>
                  </a:ext>
                </a:extLst>
              </p:cNvPr>
              <p:cNvSpPr txBox="1"/>
              <p:nvPr/>
            </p:nvSpPr>
            <p:spPr>
              <a:xfrm>
                <a:off x="2084368" y="2020638"/>
                <a:ext cx="5667139" cy="40006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r>
                  <a:rPr lang="es-ES" sz="2000" b="1" dirty="0" smtClean="0">
                    <a:solidFill>
                      <a:srgbClr val="E10C14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Anticipo de Participaciones</a:t>
                </a:r>
                <a:endParaRPr lang="es-ES" sz="2000" b="1" dirty="0">
                  <a:solidFill>
                    <a:srgbClr val="E10C14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1" name="Google Shape;108;p2">
                <a:extLst>
                  <a:ext uri="{FF2B5EF4-FFF2-40B4-BE49-F238E27FC236}">
                    <a16:creationId xmlns:a16="http://schemas.microsoft.com/office/drawing/2014/main" id="{04D719A8-E530-425B-80B3-D194CED1C273}"/>
                  </a:ext>
                </a:extLst>
              </p:cNvPr>
              <p:cNvSpPr/>
              <p:nvPr/>
            </p:nvSpPr>
            <p:spPr>
              <a:xfrm rot="2700000">
                <a:off x="1572155" y="2124251"/>
                <a:ext cx="405121" cy="350152"/>
              </a:xfrm>
              <a:prstGeom prst="roundRect">
                <a:avLst>
                  <a:gd name="adj" fmla="val 16667"/>
                </a:avLst>
              </a:prstGeom>
              <a:solidFill>
                <a:schemeClr val="accent4">
                  <a:lumMod val="75000"/>
                </a:schemeClr>
              </a:solidFill>
              <a:ln w="28575" cap="flat" cmpd="sng">
                <a:solidFill>
                  <a:srgbClr val="D8D8D8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endParaRPr>
                  <a:solidFill>
                    <a:schemeClr val="accent2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99" name="Google Shape;109;p2">
              <a:extLst>
                <a:ext uri="{FF2B5EF4-FFF2-40B4-BE49-F238E27FC236}">
                  <a16:creationId xmlns:a16="http://schemas.microsoft.com/office/drawing/2014/main" id="{4E2E4A00-ED1C-4601-9475-D85BA16A8F9E}"/>
                </a:ext>
              </a:extLst>
            </p:cNvPr>
            <p:cNvSpPr txBox="1"/>
            <p:nvPr/>
          </p:nvSpPr>
          <p:spPr>
            <a:xfrm>
              <a:off x="1308741" y="2050049"/>
              <a:ext cx="312906" cy="3692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algn="ctr"/>
              <a:r>
                <a:rPr lang="es-ES" i="1" dirty="0" smtClean="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5</a:t>
              </a:r>
              <a:endParaRPr i="1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102" name="Google Shape;105;p2">
            <a:extLst>
              <a:ext uri="{FF2B5EF4-FFF2-40B4-BE49-F238E27FC236}">
                <a16:creationId xmlns:a16="http://schemas.microsoft.com/office/drawing/2014/main" id="{5E71FFA3-E404-403B-8D63-3BDB8B3D2637}"/>
              </a:ext>
            </a:extLst>
          </p:cNvPr>
          <p:cNvGrpSpPr/>
          <p:nvPr/>
        </p:nvGrpSpPr>
        <p:grpSpPr>
          <a:xfrm>
            <a:off x="507900" y="4814163"/>
            <a:ext cx="7070373" cy="472860"/>
            <a:chOff x="1287583" y="1964609"/>
            <a:chExt cx="6151867" cy="472860"/>
          </a:xfrm>
        </p:grpSpPr>
        <p:grpSp>
          <p:nvGrpSpPr>
            <p:cNvPr id="103" name="Google Shape;106;p2">
              <a:extLst>
                <a:ext uri="{FF2B5EF4-FFF2-40B4-BE49-F238E27FC236}">
                  <a16:creationId xmlns:a16="http://schemas.microsoft.com/office/drawing/2014/main" id="{71837A30-7803-48D5-957A-70977EA4B2C6}"/>
                </a:ext>
              </a:extLst>
            </p:cNvPr>
            <p:cNvGrpSpPr/>
            <p:nvPr/>
          </p:nvGrpSpPr>
          <p:grpSpPr>
            <a:xfrm>
              <a:off x="1287583" y="1964609"/>
              <a:ext cx="6151867" cy="472860"/>
              <a:chOff x="1599640" y="2020638"/>
              <a:chExt cx="6151867" cy="472860"/>
            </a:xfrm>
          </p:grpSpPr>
          <p:sp>
            <p:nvSpPr>
              <p:cNvPr id="105" name="Google Shape;107;p2">
                <a:extLst>
                  <a:ext uri="{FF2B5EF4-FFF2-40B4-BE49-F238E27FC236}">
                    <a16:creationId xmlns:a16="http://schemas.microsoft.com/office/drawing/2014/main" id="{420C430E-BF0B-4129-B68A-52A2D5B14005}"/>
                  </a:ext>
                </a:extLst>
              </p:cNvPr>
              <p:cNvSpPr txBox="1"/>
              <p:nvPr/>
            </p:nvSpPr>
            <p:spPr>
              <a:xfrm>
                <a:off x="2084368" y="2020638"/>
                <a:ext cx="5667139" cy="40006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r>
                  <a:rPr lang="es-ES" sz="2000" b="1" dirty="0" smtClean="0">
                    <a:solidFill>
                      <a:srgbClr val="E10C14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Solicitud de Recursos</a:t>
                </a:r>
                <a:endParaRPr lang="es-ES" sz="2000" b="1" dirty="0">
                  <a:solidFill>
                    <a:srgbClr val="E10C14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6" name="Google Shape;108;p2">
                <a:extLst>
                  <a:ext uri="{FF2B5EF4-FFF2-40B4-BE49-F238E27FC236}">
                    <a16:creationId xmlns:a16="http://schemas.microsoft.com/office/drawing/2014/main" id="{04D719A8-E530-425B-80B3-D194CED1C273}"/>
                  </a:ext>
                </a:extLst>
              </p:cNvPr>
              <p:cNvSpPr/>
              <p:nvPr/>
            </p:nvSpPr>
            <p:spPr>
              <a:xfrm rot="2700000">
                <a:off x="1572155" y="2115862"/>
                <a:ext cx="405121" cy="350152"/>
              </a:xfrm>
              <a:prstGeom prst="roundRect">
                <a:avLst>
                  <a:gd name="adj" fmla="val 16667"/>
                </a:avLst>
              </a:prstGeom>
              <a:solidFill>
                <a:schemeClr val="accent4">
                  <a:lumMod val="75000"/>
                </a:schemeClr>
              </a:solidFill>
              <a:ln w="28575" cap="flat" cmpd="sng">
                <a:solidFill>
                  <a:srgbClr val="D8D8D8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endParaRPr sz="1600">
                  <a:solidFill>
                    <a:schemeClr val="accent2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04" name="Google Shape;109;p2">
              <a:extLst>
                <a:ext uri="{FF2B5EF4-FFF2-40B4-BE49-F238E27FC236}">
                  <a16:creationId xmlns:a16="http://schemas.microsoft.com/office/drawing/2014/main" id="{4E2E4A00-ED1C-4601-9475-D85BA16A8F9E}"/>
                </a:ext>
              </a:extLst>
            </p:cNvPr>
            <p:cNvSpPr txBox="1"/>
            <p:nvPr/>
          </p:nvSpPr>
          <p:spPr>
            <a:xfrm>
              <a:off x="1316040" y="2033271"/>
              <a:ext cx="312906" cy="3692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algn="ctr"/>
              <a:r>
                <a:rPr lang="es-ES" i="1" dirty="0" smtClean="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6</a:t>
              </a:r>
              <a:endParaRPr i="1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107" name="Google Shape;105;p2">
            <a:extLst>
              <a:ext uri="{FF2B5EF4-FFF2-40B4-BE49-F238E27FC236}">
                <a16:creationId xmlns:a16="http://schemas.microsoft.com/office/drawing/2014/main" id="{5E71FFA3-E404-403B-8D63-3BDB8B3D2637}"/>
              </a:ext>
            </a:extLst>
          </p:cNvPr>
          <p:cNvGrpSpPr/>
          <p:nvPr/>
        </p:nvGrpSpPr>
        <p:grpSpPr>
          <a:xfrm>
            <a:off x="5629345" y="3825570"/>
            <a:ext cx="7070373" cy="472860"/>
            <a:chOff x="1287583" y="1964609"/>
            <a:chExt cx="6151867" cy="472860"/>
          </a:xfrm>
        </p:grpSpPr>
        <p:grpSp>
          <p:nvGrpSpPr>
            <p:cNvPr id="108" name="Google Shape;106;p2">
              <a:extLst>
                <a:ext uri="{FF2B5EF4-FFF2-40B4-BE49-F238E27FC236}">
                  <a16:creationId xmlns:a16="http://schemas.microsoft.com/office/drawing/2014/main" id="{71837A30-7803-48D5-957A-70977EA4B2C6}"/>
                </a:ext>
              </a:extLst>
            </p:cNvPr>
            <p:cNvGrpSpPr/>
            <p:nvPr/>
          </p:nvGrpSpPr>
          <p:grpSpPr>
            <a:xfrm>
              <a:off x="1287583" y="1964609"/>
              <a:ext cx="6151867" cy="472860"/>
              <a:chOff x="1599640" y="2020638"/>
              <a:chExt cx="6151867" cy="472860"/>
            </a:xfrm>
          </p:grpSpPr>
          <p:sp>
            <p:nvSpPr>
              <p:cNvPr id="110" name="Google Shape;107;p2">
                <a:extLst>
                  <a:ext uri="{FF2B5EF4-FFF2-40B4-BE49-F238E27FC236}">
                    <a16:creationId xmlns:a16="http://schemas.microsoft.com/office/drawing/2014/main" id="{420C430E-BF0B-4129-B68A-52A2D5B14005}"/>
                  </a:ext>
                </a:extLst>
              </p:cNvPr>
              <p:cNvSpPr txBox="1"/>
              <p:nvPr/>
            </p:nvSpPr>
            <p:spPr>
              <a:xfrm>
                <a:off x="2084368" y="2020638"/>
                <a:ext cx="5667139" cy="40006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r>
                  <a:rPr lang="es-ES" sz="2000" b="1" dirty="0" smtClean="0">
                    <a:solidFill>
                      <a:srgbClr val="E10C14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Contacto Municipios</a:t>
                </a:r>
                <a:endParaRPr lang="es-ES" sz="2000" b="1" dirty="0">
                  <a:solidFill>
                    <a:srgbClr val="E10C14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1" name="Google Shape;108;p2">
                <a:extLst>
                  <a:ext uri="{FF2B5EF4-FFF2-40B4-BE49-F238E27FC236}">
                    <a16:creationId xmlns:a16="http://schemas.microsoft.com/office/drawing/2014/main" id="{04D719A8-E530-425B-80B3-D194CED1C273}"/>
                  </a:ext>
                </a:extLst>
              </p:cNvPr>
              <p:cNvSpPr/>
              <p:nvPr/>
            </p:nvSpPr>
            <p:spPr>
              <a:xfrm rot="2700000">
                <a:off x="1572155" y="2115862"/>
                <a:ext cx="405121" cy="350152"/>
              </a:xfrm>
              <a:prstGeom prst="roundRect">
                <a:avLst>
                  <a:gd name="adj" fmla="val 16667"/>
                </a:avLst>
              </a:prstGeom>
              <a:solidFill>
                <a:schemeClr val="accent4">
                  <a:lumMod val="75000"/>
                </a:schemeClr>
              </a:solidFill>
              <a:ln w="28575" cap="flat" cmpd="sng">
                <a:solidFill>
                  <a:srgbClr val="D8D8D8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endParaRPr sz="1600">
                  <a:solidFill>
                    <a:schemeClr val="accent2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09" name="Google Shape;109;p2">
              <a:extLst>
                <a:ext uri="{FF2B5EF4-FFF2-40B4-BE49-F238E27FC236}">
                  <a16:creationId xmlns:a16="http://schemas.microsoft.com/office/drawing/2014/main" id="{4E2E4A00-ED1C-4601-9475-D85BA16A8F9E}"/>
                </a:ext>
              </a:extLst>
            </p:cNvPr>
            <p:cNvSpPr txBox="1"/>
            <p:nvPr/>
          </p:nvSpPr>
          <p:spPr>
            <a:xfrm>
              <a:off x="1323339" y="2108772"/>
              <a:ext cx="312906" cy="2769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algn="ctr"/>
              <a:r>
                <a:rPr lang="es-ES" sz="1200" i="1" dirty="0" smtClean="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11</a:t>
              </a:r>
              <a:endParaRPr sz="1200" i="1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112" name="Google Shape;105;p2">
            <a:extLst>
              <a:ext uri="{FF2B5EF4-FFF2-40B4-BE49-F238E27FC236}">
                <a16:creationId xmlns:a16="http://schemas.microsoft.com/office/drawing/2014/main" id="{5E71FFA3-E404-403B-8D63-3BDB8B3D2637}"/>
              </a:ext>
            </a:extLst>
          </p:cNvPr>
          <p:cNvGrpSpPr/>
          <p:nvPr/>
        </p:nvGrpSpPr>
        <p:grpSpPr>
          <a:xfrm>
            <a:off x="5600668" y="5986017"/>
            <a:ext cx="7070373" cy="472860"/>
            <a:chOff x="1287583" y="1964609"/>
            <a:chExt cx="6151867" cy="472860"/>
          </a:xfrm>
        </p:grpSpPr>
        <p:grpSp>
          <p:nvGrpSpPr>
            <p:cNvPr id="113" name="Google Shape;106;p2">
              <a:extLst>
                <a:ext uri="{FF2B5EF4-FFF2-40B4-BE49-F238E27FC236}">
                  <a16:creationId xmlns:a16="http://schemas.microsoft.com/office/drawing/2014/main" id="{71837A30-7803-48D5-957A-70977EA4B2C6}"/>
                </a:ext>
              </a:extLst>
            </p:cNvPr>
            <p:cNvGrpSpPr/>
            <p:nvPr/>
          </p:nvGrpSpPr>
          <p:grpSpPr>
            <a:xfrm>
              <a:off x="1287583" y="1964609"/>
              <a:ext cx="6151867" cy="472860"/>
              <a:chOff x="1599640" y="2020638"/>
              <a:chExt cx="6151867" cy="472860"/>
            </a:xfrm>
          </p:grpSpPr>
          <p:sp>
            <p:nvSpPr>
              <p:cNvPr id="115" name="Google Shape;107;p2">
                <a:extLst>
                  <a:ext uri="{FF2B5EF4-FFF2-40B4-BE49-F238E27FC236}">
                    <a16:creationId xmlns:a16="http://schemas.microsoft.com/office/drawing/2014/main" id="{420C430E-BF0B-4129-B68A-52A2D5B14005}"/>
                  </a:ext>
                </a:extLst>
              </p:cNvPr>
              <p:cNvSpPr txBox="1"/>
              <p:nvPr/>
            </p:nvSpPr>
            <p:spPr>
              <a:xfrm>
                <a:off x="2084368" y="2020638"/>
                <a:ext cx="5667139" cy="40006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r>
                  <a:rPr lang="es-ES" sz="2000" b="1" dirty="0" smtClean="0">
                    <a:solidFill>
                      <a:srgbClr val="E10C14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Generador de Reportes</a:t>
                </a:r>
                <a:endParaRPr lang="es-ES" sz="2000" b="1" dirty="0">
                  <a:solidFill>
                    <a:srgbClr val="E10C14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6" name="Google Shape;108;p2">
                <a:extLst>
                  <a:ext uri="{FF2B5EF4-FFF2-40B4-BE49-F238E27FC236}">
                    <a16:creationId xmlns:a16="http://schemas.microsoft.com/office/drawing/2014/main" id="{04D719A8-E530-425B-80B3-D194CED1C273}"/>
                  </a:ext>
                </a:extLst>
              </p:cNvPr>
              <p:cNvSpPr/>
              <p:nvPr/>
            </p:nvSpPr>
            <p:spPr>
              <a:xfrm rot="2700000">
                <a:off x="1572155" y="2115862"/>
                <a:ext cx="405121" cy="350152"/>
              </a:xfrm>
              <a:prstGeom prst="roundRect">
                <a:avLst>
                  <a:gd name="adj" fmla="val 16667"/>
                </a:avLst>
              </a:prstGeom>
              <a:solidFill>
                <a:schemeClr val="accent4">
                  <a:lumMod val="75000"/>
                </a:schemeClr>
              </a:solidFill>
              <a:ln w="28575" cap="flat" cmpd="sng">
                <a:solidFill>
                  <a:srgbClr val="D8D8D8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endParaRPr sz="1600">
                  <a:solidFill>
                    <a:schemeClr val="accent2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14" name="Google Shape;109;p2">
              <a:extLst>
                <a:ext uri="{FF2B5EF4-FFF2-40B4-BE49-F238E27FC236}">
                  <a16:creationId xmlns:a16="http://schemas.microsoft.com/office/drawing/2014/main" id="{4E2E4A00-ED1C-4601-9475-D85BA16A8F9E}"/>
                </a:ext>
              </a:extLst>
            </p:cNvPr>
            <p:cNvSpPr txBox="1"/>
            <p:nvPr/>
          </p:nvSpPr>
          <p:spPr>
            <a:xfrm>
              <a:off x="1323339" y="2108772"/>
              <a:ext cx="312906" cy="2769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algn="ctr"/>
              <a:r>
                <a:rPr lang="es-ES" sz="1200" i="1" dirty="0" smtClean="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14</a:t>
              </a:r>
              <a:endParaRPr sz="1200" i="1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22087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812" y="519112"/>
            <a:ext cx="10620375" cy="5819775"/>
          </a:xfrm>
          <a:prstGeom prst="rect">
            <a:avLst/>
          </a:prstGeom>
        </p:spPr>
      </p:pic>
      <p:sp>
        <p:nvSpPr>
          <p:cNvPr id="18" name="Rectángulo 17"/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Municipios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F5AD0E3A-1054-4504-9D8E-892D0332E70B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4"/>
          <a:srcRect l="13130" t="144" r="81841" b="94218"/>
          <a:stretch/>
        </p:blipFill>
        <p:spPr>
          <a:xfrm>
            <a:off x="752474" y="501622"/>
            <a:ext cx="623886" cy="30480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5426" y="2014204"/>
            <a:ext cx="503239" cy="227071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5424" y="3113066"/>
            <a:ext cx="503239" cy="227071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5423" y="3485837"/>
            <a:ext cx="503239" cy="227071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5422" y="3858608"/>
            <a:ext cx="503239" cy="227071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5422" y="4222275"/>
            <a:ext cx="503239" cy="227071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5421" y="4604150"/>
            <a:ext cx="503239" cy="227071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5420" y="4955354"/>
            <a:ext cx="503239" cy="227071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5420" y="5305314"/>
            <a:ext cx="503239" cy="227071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13460" y="2576614"/>
            <a:ext cx="490965" cy="177975"/>
          </a:xfrm>
          <a:prstGeom prst="rect">
            <a:avLst/>
          </a:prstGeom>
        </p:spPr>
      </p:pic>
      <p:cxnSp>
        <p:nvCxnSpPr>
          <p:cNvPr id="17" name="Conector recto de flecha 16"/>
          <p:cNvCxnSpPr/>
          <p:nvPr/>
        </p:nvCxnSpPr>
        <p:spPr>
          <a:xfrm flipH="1">
            <a:off x="8134705" y="2614166"/>
            <a:ext cx="2162086" cy="87167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agen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80191" y="1645640"/>
            <a:ext cx="3037845" cy="427139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10747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ángulo 17"/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Municipios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C63CF9CD-DA41-4863-94D0-4B58C0A1D8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620" y="268413"/>
            <a:ext cx="10690760" cy="6321173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95823FB1-EBFF-4309-B6CE-4D46C3056F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426" y="1796488"/>
            <a:ext cx="503239" cy="227071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A79D4F46-AB53-4D85-90BF-77AD95DED7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424" y="3316266"/>
            <a:ext cx="503239" cy="227071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7CF7C452-3A06-41DA-A858-026132C05D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423" y="3674519"/>
            <a:ext cx="503239" cy="227071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7A359361-7C29-47F4-AC3C-14BE12A4B5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422" y="4032778"/>
            <a:ext cx="503239" cy="227071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FB9453D7-A736-470C-88F1-34F6D194D6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422" y="4410961"/>
            <a:ext cx="503239" cy="227071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3C94D6B7-2716-4931-9797-A26D10C988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421" y="4778321"/>
            <a:ext cx="503239" cy="227071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CBC3BBD0-DDB8-43A3-BB08-CCE4AEA1C8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420" y="5187584"/>
            <a:ext cx="503239" cy="227071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62CD32E7-47E3-4FC5-9006-2E37B9DF51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420" y="5566571"/>
            <a:ext cx="503239" cy="227071"/>
          </a:xfrm>
          <a:prstGeom prst="rect">
            <a:avLst/>
          </a:prstGeom>
        </p:spPr>
      </p:pic>
      <p:sp>
        <p:nvSpPr>
          <p:cNvPr id="16" name="Flecha abajo 16">
            <a:extLst>
              <a:ext uri="{FF2B5EF4-FFF2-40B4-BE49-F238E27FC236}">
                <a16:creationId xmlns:a16="http://schemas.microsoft.com/office/drawing/2014/main" id="{3CE9E0A6-1766-4C07-B082-17870BA19A6F}"/>
              </a:ext>
            </a:extLst>
          </p:cNvPr>
          <p:cNvSpPr/>
          <p:nvPr/>
        </p:nvSpPr>
        <p:spPr>
          <a:xfrm>
            <a:off x="6291243" y="1908864"/>
            <a:ext cx="338645" cy="664821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F5AD0E3A-1054-4504-9D8E-892D0332E70B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4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" name="AutoShape 2" descr="Resultado de imagen de solicitud alta banc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920519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n 19">
            <a:extLst>
              <a:ext uri="{FF2B5EF4-FFF2-40B4-BE49-F238E27FC236}">
                <a16:creationId xmlns:a16="http://schemas.microsoft.com/office/drawing/2014/main" id="{3DE781B7-ADE5-42B2-87C8-2AB18AE4D7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501" y="0"/>
            <a:ext cx="10150998" cy="6858000"/>
          </a:xfrm>
          <a:prstGeom prst="rect">
            <a:avLst/>
          </a:prstGeom>
        </p:spPr>
      </p:pic>
      <p:sp>
        <p:nvSpPr>
          <p:cNvPr id="18" name="Rectángulo 17"/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Municipios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F5AD0E3A-1054-4504-9D8E-892D0332E70B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1" name="Flecha abajo 16">
            <a:extLst>
              <a:ext uri="{FF2B5EF4-FFF2-40B4-BE49-F238E27FC236}">
                <a16:creationId xmlns:a16="http://schemas.microsoft.com/office/drawing/2014/main" id="{917419B6-14BE-4E02-A29B-53C0C00C56BF}"/>
              </a:ext>
            </a:extLst>
          </p:cNvPr>
          <p:cNvSpPr/>
          <p:nvPr/>
        </p:nvSpPr>
        <p:spPr>
          <a:xfrm>
            <a:off x="6481743" y="1527864"/>
            <a:ext cx="338645" cy="664821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797972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n 19">
            <a:extLst>
              <a:ext uri="{FF2B5EF4-FFF2-40B4-BE49-F238E27FC236}">
                <a16:creationId xmlns:a16="http://schemas.microsoft.com/office/drawing/2014/main" id="{3DE781B7-ADE5-42B2-87C8-2AB18AE4D7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501" y="0"/>
            <a:ext cx="10150998" cy="6858000"/>
          </a:xfrm>
          <a:prstGeom prst="rect">
            <a:avLst/>
          </a:prstGeom>
        </p:spPr>
      </p:pic>
      <p:sp>
        <p:nvSpPr>
          <p:cNvPr id="18" name="Rectángulo 17"/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Municipios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F5AD0E3A-1054-4504-9D8E-892D0332E70B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1" name="Flecha abajo 16">
            <a:extLst>
              <a:ext uri="{FF2B5EF4-FFF2-40B4-BE49-F238E27FC236}">
                <a16:creationId xmlns:a16="http://schemas.microsoft.com/office/drawing/2014/main" id="{917419B6-14BE-4E02-A29B-53C0C00C56BF}"/>
              </a:ext>
            </a:extLst>
          </p:cNvPr>
          <p:cNvSpPr/>
          <p:nvPr/>
        </p:nvSpPr>
        <p:spPr>
          <a:xfrm>
            <a:off x="6881793" y="1718364"/>
            <a:ext cx="338645" cy="664821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2384038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ángulo 17"/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Municipios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F5AD0E3A-1054-4504-9D8E-892D0332E70B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" name="AutoShape 2" descr="Resultado de imagen de solicitud alta banc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pic>
        <p:nvPicPr>
          <p:cNvPr id="25" name="Imagen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9253" y="761815"/>
            <a:ext cx="3852255" cy="5018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293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o 6"/>
          <p:cNvGrpSpPr/>
          <p:nvPr/>
        </p:nvGrpSpPr>
        <p:grpSpPr>
          <a:xfrm>
            <a:off x="750620" y="501622"/>
            <a:ext cx="10690760" cy="5854756"/>
            <a:chOff x="750620" y="501622"/>
            <a:chExt cx="10690760" cy="5854756"/>
          </a:xfrm>
        </p:grpSpPr>
        <p:pic>
          <p:nvPicPr>
            <p:cNvPr id="4" name="Imagen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50620" y="501622"/>
              <a:ext cx="10690760" cy="5854756"/>
            </a:xfrm>
            <a:prstGeom prst="rect">
              <a:avLst/>
            </a:prstGeom>
          </p:spPr>
        </p:pic>
        <p:pic>
          <p:nvPicPr>
            <p:cNvPr id="9" name="Imagen 8"/>
            <p:cNvPicPr>
              <a:picLocks noChangeAspect="1"/>
            </p:cNvPicPr>
            <p:nvPr/>
          </p:nvPicPr>
          <p:blipFill rotWithShape="1">
            <a:blip r:embed="rId2"/>
            <a:srcRect l="41034" t="90127" r="43379" b="4034"/>
            <a:stretch/>
          </p:blipFill>
          <p:spPr>
            <a:xfrm>
              <a:off x="9672416" y="874489"/>
              <a:ext cx="1666430" cy="259357"/>
            </a:xfrm>
            <a:prstGeom prst="rect">
              <a:avLst/>
            </a:prstGeom>
          </p:spPr>
        </p:pic>
      </p:grpSp>
      <p:sp>
        <p:nvSpPr>
          <p:cNvPr id="18" name="Rectángulo 17"/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Municipios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F5AD0E3A-1054-4504-9D8E-892D0332E70B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 rotWithShape="1">
          <a:blip r:embed="rId4"/>
          <a:srcRect l="13130" t="144" r="81841" b="94218"/>
          <a:stretch/>
        </p:blipFill>
        <p:spPr>
          <a:xfrm>
            <a:off x="752474" y="501622"/>
            <a:ext cx="623886" cy="304800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5426" y="2014204"/>
            <a:ext cx="503239" cy="227071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5425" y="2366043"/>
            <a:ext cx="503239" cy="227071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5424" y="2761227"/>
            <a:ext cx="503239" cy="227071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5424" y="3113066"/>
            <a:ext cx="503239" cy="227071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5423" y="3485837"/>
            <a:ext cx="503239" cy="227071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5422" y="3858608"/>
            <a:ext cx="503239" cy="227071"/>
          </a:xfrm>
          <a:prstGeom prst="rect">
            <a:avLst/>
          </a:prstGeom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5422" y="4222275"/>
            <a:ext cx="503239" cy="227071"/>
          </a:xfrm>
          <a:prstGeom prst="rect">
            <a:avLst/>
          </a:prstGeom>
        </p:spPr>
      </p:pic>
      <p:pic>
        <p:nvPicPr>
          <p:cNvPr id="20" name="Imagen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5421" y="4604150"/>
            <a:ext cx="503239" cy="227071"/>
          </a:xfrm>
          <a:prstGeom prst="rect">
            <a:avLst/>
          </a:prstGeom>
        </p:spPr>
      </p:pic>
      <p:pic>
        <p:nvPicPr>
          <p:cNvPr id="21" name="Imagen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5420" y="4955354"/>
            <a:ext cx="503239" cy="227071"/>
          </a:xfrm>
          <a:prstGeom prst="rect">
            <a:avLst/>
          </a:prstGeom>
        </p:spPr>
      </p:pic>
      <p:pic>
        <p:nvPicPr>
          <p:cNvPr id="22" name="Imagen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5420" y="5305314"/>
            <a:ext cx="503239" cy="227071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62320" y="4604150"/>
            <a:ext cx="110467" cy="147289"/>
          </a:xfrm>
          <a:prstGeom prst="rect">
            <a:avLst/>
          </a:prstGeom>
        </p:spPr>
      </p:pic>
      <p:sp>
        <p:nvSpPr>
          <p:cNvPr id="8" name="Flecha abajo 7"/>
          <p:cNvSpPr/>
          <p:nvPr/>
        </p:nvSpPr>
        <p:spPr>
          <a:xfrm>
            <a:off x="10861064" y="1501617"/>
            <a:ext cx="244365" cy="496237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25" name="Imagen 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28379" y="2185296"/>
            <a:ext cx="110467" cy="147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81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o 6"/>
          <p:cNvGrpSpPr/>
          <p:nvPr/>
        </p:nvGrpSpPr>
        <p:grpSpPr>
          <a:xfrm>
            <a:off x="750620" y="501622"/>
            <a:ext cx="10690760" cy="5854756"/>
            <a:chOff x="750620" y="501622"/>
            <a:chExt cx="10690760" cy="5854756"/>
          </a:xfrm>
        </p:grpSpPr>
        <p:pic>
          <p:nvPicPr>
            <p:cNvPr id="4" name="Imagen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50620" y="501622"/>
              <a:ext cx="10690760" cy="5854756"/>
            </a:xfrm>
            <a:prstGeom prst="rect">
              <a:avLst/>
            </a:prstGeom>
          </p:spPr>
        </p:pic>
        <p:pic>
          <p:nvPicPr>
            <p:cNvPr id="9" name="Imagen 8"/>
            <p:cNvPicPr>
              <a:picLocks noChangeAspect="1"/>
            </p:cNvPicPr>
            <p:nvPr/>
          </p:nvPicPr>
          <p:blipFill rotWithShape="1">
            <a:blip r:embed="rId2"/>
            <a:srcRect l="41034" t="90127" r="43379" b="4034"/>
            <a:stretch/>
          </p:blipFill>
          <p:spPr>
            <a:xfrm>
              <a:off x="9672416" y="874489"/>
              <a:ext cx="1666430" cy="259357"/>
            </a:xfrm>
            <a:prstGeom prst="rect">
              <a:avLst/>
            </a:prstGeom>
          </p:spPr>
        </p:pic>
      </p:grpSp>
      <p:sp>
        <p:nvSpPr>
          <p:cNvPr id="18" name="Rectángulo 17"/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Municipios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F5AD0E3A-1054-4504-9D8E-892D0332E70B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 rotWithShape="1">
          <a:blip r:embed="rId4"/>
          <a:srcRect l="13130" t="144" r="81841" b="94218"/>
          <a:stretch/>
        </p:blipFill>
        <p:spPr>
          <a:xfrm>
            <a:off x="752474" y="501622"/>
            <a:ext cx="623886" cy="304800"/>
          </a:xfrm>
          <a:prstGeom prst="rect">
            <a:avLst/>
          </a:prstGeom>
        </p:spPr>
      </p:pic>
      <p:cxnSp>
        <p:nvCxnSpPr>
          <p:cNvPr id="10" name="Conector recto de flecha 9"/>
          <p:cNvCxnSpPr/>
          <p:nvPr/>
        </p:nvCxnSpPr>
        <p:spPr>
          <a:xfrm flipH="1">
            <a:off x="8698978" y="2211721"/>
            <a:ext cx="2162086" cy="87167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Imagen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5426" y="2014204"/>
            <a:ext cx="503239" cy="227071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5425" y="2366043"/>
            <a:ext cx="503239" cy="227071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5424" y="2761227"/>
            <a:ext cx="503239" cy="227071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5424" y="3113066"/>
            <a:ext cx="503239" cy="227071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5423" y="3485837"/>
            <a:ext cx="503239" cy="227071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5422" y="3858608"/>
            <a:ext cx="503239" cy="227071"/>
          </a:xfrm>
          <a:prstGeom prst="rect">
            <a:avLst/>
          </a:prstGeom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5422" y="4222275"/>
            <a:ext cx="503239" cy="227071"/>
          </a:xfrm>
          <a:prstGeom prst="rect">
            <a:avLst/>
          </a:prstGeom>
        </p:spPr>
      </p:pic>
      <p:pic>
        <p:nvPicPr>
          <p:cNvPr id="20" name="Imagen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5421" y="4604150"/>
            <a:ext cx="503239" cy="227071"/>
          </a:xfrm>
          <a:prstGeom prst="rect">
            <a:avLst/>
          </a:prstGeom>
        </p:spPr>
      </p:pic>
      <p:pic>
        <p:nvPicPr>
          <p:cNvPr id="21" name="Imagen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5420" y="4955354"/>
            <a:ext cx="503239" cy="227071"/>
          </a:xfrm>
          <a:prstGeom prst="rect">
            <a:avLst/>
          </a:prstGeom>
        </p:spPr>
      </p:pic>
      <p:pic>
        <p:nvPicPr>
          <p:cNvPr id="22" name="Imagen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5420" y="5305314"/>
            <a:ext cx="503239" cy="227071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62320" y="4604150"/>
            <a:ext cx="110467" cy="147289"/>
          </a:xfrm>
          <a:prstGeom prst="rect">
            <a:avLst/>
          </a:prstGeom>
        </p:spPr>
      </p:pic>
      <p:pic>
        <p:nvPicPr>
          <p:cNvPr id="24" name="Imagen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4874" y="4411203"/>
            <a:ext cx="110467" cy="147289"/>
          </a:xfrm>
          <a:prstGeom prst="rect">
            <a:avLst/>
          </a:prstGeom>
        </p:spPr>
      </p:pic>
      <p:pic>
        <p:nvPicPr>
          <p:cNvPr id="25" name="Imagen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9587" y="3138215"/>
            <a:ext cx="11172825" cy="1828800"/>
          </a:xfrm>
          <a:prstGeom prst="rect">
            <a:avLst/>
          </a:prstGeom>
        </p:spPr>
      </p:pic>
      <p:sp>
        <p:nvSpPr>
          <p:cNvPr id="8" name="Flecha abajo 7"/>
          <p:cNvSpPr/>
          <p:nvPr/>
        </p:nvSpPr>
        <p:spPr>
          <a:xfrm>
            <a:off x="800509" y="3600743"/>
            <a:ext cx="244365" cy="496237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334883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o 6"/>
          <p:cNvGrpSpPr/>
          <p:nvPr/>
        </p:nvGrpSpPr>
        <p:grpSpPr>
          <a:xfrm>
            <a:off x="750620" y="501622"/>
            <a:ext cx="10690760" cy="5854756"/>
            <a:chOff x="750620" y="501622"/>
            <a:chExt cx="10690760" cy="5854756"/>
          </a:xfrm>
        </p:grpSpPr>
        <p:pic>
          <p:nvPicPr>
            <p:cNvPr id="4" name="Imagen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50620" y="501622"/>
              <a:ext cx="10690760" cy="5854756"/>
            </a:xfrm>
            <a:prstGeom prst="rect">
              <a:avLst/>
            </a:prstGeom>
          </p:spPr>
        </p:pic>
        <p:pic>
          <p:nvPicPr>
            <p:cNvPr id="9" name="Imagen 8"/>
            <p:cNvPicPr>
              <a:picLocks noChangeAspect="1"/>
            </p:cNvPicPr>
            <p:nvPr/>
          </p:nvPicPr>
          <p:blipFill rotWithShape="1">
            <a:blip r:embed="rId2"/>
            <a:srcRect l="41034" t="90127" r="43379" b="4034"/>
            <a:stretch/>
          </p:blipFill>
          <p:spPr>
            <a:xfrm>
              <a:off x="9672416" y="874489"/>
              <a:ext cx="1666430" cy="259357"/>
            </a:xfrm>
            <a:prstGeom prst="rect">
              <a:avLst/>
            </a:prstGeom>
          </p:spPr>
        </p:pic>
      </p:grpSp>
      <p:sp>
        <p:nvSpPr>
          <p:cNvPr id="18" name="Rectángulo 17"/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Municipios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F5AD0E3A-1054-4504-9D8E-892D0332E70B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 rotWithShape="1">
          <a:blip r:embed="rId4"/>
          <a:srcRect l="13130" t="144" r="81841" b="94218"/>
          <a:stretch/>
        </p:blipFill>
        <p:spPr>
          <a:xfrm>
            <a:off x="752474" y="501622"/>
            <a:ext cx="623886" cy="304800"/>
          </a:xfrm>
          <a:prstGeom prst="rect">
            <a:avLst/>
          </a:prstGeom>
        </p:spPr>
      </p:pic>
      <p:cxnSp>
        <p:nvCxnSpPr>
          <p:cNvPr id="10" name="Conector recto de flecha 9"/>
          <p:cNvCxnSpPr/>
          <p:nvPr/>
        </p:nvCxnSpPr>
        <p:spPr>
          <a:xfrm flipH="1">
            <a:off x="8698978" y="2211721"/>
            <a:ext cx="2162086" cy="87167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Imagen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5426" y="2014204"/>
            <a:ext cx="503239" cy="227071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5425" y="2366043"/>
            <a:ext cx="503239" cy="227071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5424" y="2761227"/>
            <a:ext cx="503239" cy="227071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5424" y="3113066"/>
            <a:ext cx="503239" cy="227071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5423" y="3485837"/>
            <a:ext cx="503239" cy="227071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5422" y="3858608"/>
            <a:ext cx="503239" cy="227071"/>
          </a:xfrm>
          <a:prstGeom prst="rect">
            <a:avLst/>
          </a:prstGeom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5422" y="4222275"/>
            <a:ext cx="503239" cy="227071"/>
          </a:xfrm>
          <a:prstGeom prst="rect">
            <a:avLst/>
          </a:prstGeom>
        </p:spPr>
      </p:pic>
      <p:pic>
        <p:nvPicPr>
          <p:cNvPr id="20" name="Imagen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5421" y="4604150"/>
            <a:ext cx="503239" cy="227071"/>
          </a:xfrm>
          <a:prstGeom prst="rect">
            <a:avLst/>
          </a:prstGeom>
        </p:spPr>
      </p:pic>
      <p:pic>
        <p:nvPicPr>
          <p:cNvPr id="21" name="Imagen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5420" y="4955354"/>
            <a:ext cx="503239" cy="227071"/>
          </a:xfrm>
          <a:prstGeom prst="rect">
            <a:avLst/>
          </a:prstGeom>
        </p:spPr>
      </p:pic>
      <p:pic>
        <p:nvPicPr>
          <p:cNvPr id="22" name="Imagen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5420" y="5305314"/>
            <a:ext cx="503239" cy="227071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9984" y="4570396"/>
            <a:ext cx="110467" cy="147289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555" y="3144366"/>
            <a:ext cx="11172825" cy="1828800"/>
          </a:xfrm>
          <a:prstGeom prst="rect">
            <a:avLst/>
          </a:prstGeom>
        </p:spPr>
      </p:pic>
      <p:sp>
        <p:nvSpPr>
          <p:cNvPr id="8" name="Flecha abajo 7"/>
          <p:cNvSpPr/>
          <p:nvPr/>
        </p:nvSpPr>
        <p:spPr>
          <a:xfrm>
            <a:off x="750620" y="3485837"/>
            <a:ext cx="244365" cy="496237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904103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o 6"/>
          <p:cNvGrpSpPr/>
          <p:nvPr/>
        </p:nvGrpSpPr>
        <p:grpSpPr>
          <a:xfrm>
            <a:off x="750620" y="501622"/>
            <a:ext cx="10690760" cy="5854756"/>
            <a:chOff x="750620" y="501622"/>
            <a:chExt cx="10690760" cy="5854756"/>
          </a:xfrm>
        </p:grpSpPr>
        <p:pic>
          <p:nvPicPr>
            <p:cNvPr id="4" name="Imagen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50620" y="501622"/>
              <a:ext cx="10690760" cy="5854756"/>
            </a:xfrm>
            <a:prstGeom prst="rect">
              <a:avLst/>
            </a:prstGeom>
          </p:spPr>
        </p:pic>
        <p:pic>
          <p:nvPicPr>
            <p:cNvPr id="9" name="Imagen 8"/>
            <p:cNvPicPr>
              <a:picLocks noChangeAspect="1"/>
            </p:cNvPicPr>
            <p:nvPr/>
          </p:nvPicPr>
          <p:blipFill rotWithShape="1">
            <a:blip r:embed="rId2"/>
            <a:srcRect l="41034" t="90127" r="43379" b="4034"/>
            <a:stretch/>
          </p:blipFill>
          <p:spPr>
            <a:xfrm>
              <a:off x="9672416" y="874489"/>
              <a:ext cx="1666430" cy="259357"/>
            </a:xfrm>
            <a:prstGeom prst="rect">
              <a:avLst/>
            </a:prstGeom>
          </p:spPr>
        </p:pic>
      </p:grpSp>
      <p:sp>
        <p:nvSpPr>
          <p:cNvPr id="18" name="Rectángulo 17"/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Municipios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F5AD0E3A-1054-4504-9D8E-892D0332E70B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 rotWithShape="1">
          <a:blip r:embed="rId4"/>
          <a:srcRect l="13130" t="144" r="81841" b="94218"/>
          <a:stretch/>
        </p:blipFill>
        <p:spPr>
          <a:xfrm>
            <a:off x="752474" y="501622"/>
            <a:ext cx="623886" cy="304800"/>
          </a:xfrm>
          <a:prstGeom prst="rect">
            <a:avLst/>
          </a:prstGeom>
        </p:spPr>
      </p:pic>
      <p:cxnSp>
        <p:nvCxnSpPr>
          <p:cNvPr id="10" name="Conector recto de flecha 9"/>
          <p:cNvCxnSpPr/>
          <p:nvPr/>
        </p:nvCxnSpPr>
        <p:spPr>
          <a:xfrm flipH="1">
            <a:off x="8698978" y="2211721"/>
            <a:ext cx="2162086" cy="87167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Imagen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5426" y="2014204"/>
            <a:ext cx="503239" cy="227071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5425" y="2366043"/>
            <a:ext cx="503239" cy="227071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5424" y="2761227"/>
            <a:ext cx="503239" cy="227071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5424" y="3113066"/>
            <a:ext cx="503239" cy="227071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5423" y="3485837"/>
            <a:ext cx="503239" cy="227071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5422" y="3858608"/>
            <a:ext cx="503239" cy="227071"/>
          </a:xfrm>
          <a:prstGeom prst="rect">
            <a:avLst/>
          </a:prstGeom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5422" y="4222275"/>
            <a:ext cx="503239" cy="227071"/>
          </a:xfrm>
          <a:prstGeom prst="rect">
            <a:avLst/>
          </a:prstGeom>
        </p:spPr>
      </p:pic>
      <p:pic>
        <p:nvPicPr>
          <p:cNvPr id="20" name="Imagen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5421" y="4604150"/>
            <a:ext cx="503239" cy="227071"/>
          </a:xfrm>
          <a:prstGeom prst="rect">
            <a:avLst/>
          </a:prstGeom>
        </p:spPr>
      </p:pic>
      <p:pic>
        <p:nvPicPr>
          <p:cNvPr id="21" name="Imagen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5420" y="4955354"/>
            <a:ext cx="503239" cy="227071"/>
          </a:xfrm>
          <a:prstGeom prst="rect">
            <a:avLst/>
          </a:prstGeom>
        </p:spPr>
      </p:pic>
      <p:pic>
        <p:nvPicPr>
          <p:cNvPr id="22" name="Imagen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5420" y="5305314"/>
            <a:ext cx="503239" cy="227071"/>
          </a:xfrm>
          <a:prstGeom prst="rect">
            <a:avLst/>
          </a:prstGeom>
        </p:spPr>
      </p:pic>
      <p:pic>
        <p:nvPicPr>
          <p:cNvPr id="23" name="Imagen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8783" y="4498773"/>
            <a:ext cx="110467" cy="147289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4962" y="3146116"/>
            <a:ext cx="11268075" cy="2000250"/>
          </a:xfrm>
          <a:prstGeom prst="rect">
            <a:avLst/>
          </a:prstGeom>
        </p:spPr>
      </p:pic>
      <p:sp>
        <p:nvSpPr>
          <p:cNvPr id="8" name="Flecha abajo 7"/>
          <p:cNvSpPr/>
          <p:nvPr/>
        </p:nvSpPr>
        <p:spPr>
          <a:xfrm>
            <a:off x="684418" y="3519964"/>
            <a:ext cx="244365" cy="496237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135759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o 6"/>
          <p:cNvGrpSpPr/>
          <p:nvPr/>
        </p:nvGrpSpPr>
        <p:grpSpPr>
          <a:xfrm>
            <a:off x="750620" y="501622"/>
            <a:ext cx="10690760" cy="5854756"/>
            <a:chOff x="750620" y="501622"/>
            <a:chExt cx="10690760" cy="5854756"/>
          </a:xfrm>
        </p:grpSpPr>
        <p:pic>
          <p:nvPicPr>
            <p:cNvPr id="4" name="Imagen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50620" y="501622"/>
              <a:ext cx="10690760" cy="5854756"/>
            </a:xfrm>
            <a:prstGeom prst="rect">
              <a:avLst/>
            </a:prstGeom>
          </p:spPr>
        </p:pic>
        <p:pic>
          <p:nvPicPr>
            <p:cNvPr id="9" name="Imagen 8"/>
            <p:cNvPicPr>
              <a:picLocks noChangeAspect="1"/>
            </p:cNvPicPr>
            <p:nvPr/>
          </p:nvPicPr>
          <p:blipFill rotWithShape="1">
            <a:blip r:embed="rId2"/>
            <a:srcRect l="41034" t="90127" r="43379" b="4034"/>
            <a:stretch/>
          </p:blipFill>
          <p:spPr>
            <a:xfrm>
              <a:off x="9672416" y="874489"/>
              <a:ext cx="1666430" cy="259357"/>
            </a:xfrm>
            <a:prstGeom prst="rect">
              <a:avLst/>
            </a:prstGeom>
          </p:spPr>
        </p:pic>
      </p:grpSp>
      <p:sp>
        <p:nvSpPr>
          <p:cNvPr id="18" name="Rectángulo 17"/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Municipios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F5AD0E3A-1054-4504-9D8E-892D0332E70B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 rotWithShape="1">
          <a:blip r:embed="rId4"/>
          <a:srcRect l="13130" t="144" r="81841" b="94218"/>
          <a:stretch/>
        </p:blipFill>
        <p:spPr>
          <a:xfrm>
            <a:off x="752474" y="501622"/>
            <a:ext cx="623886" cy="304800"/>
          </a:xfrm>
          <a:prstGeom prst="rect">
            <a:avLst/>
          </a:prstGeom>
        </p:spPr>
      </p:pic>
      <p:cxnSp>
        <p:nvCxnSpPr>
          <p:cNvPr id="10" name="Conector recto de flecha 9"/>
          <p:cNvCxnSpPr/>
          <p:nvPr/>
        </p:nvCxnSpPr>
        <p:spPr>
          <a:xfrm flipH="1">
            <a:off x="8698978" y="2211721"/>
            <a:ext cx="2162086" cy="87167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Imagen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5426" y="2014204"/>
            <a:ext cx="503239" cy="227071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5425" y="2366043"/>
            <a:ext cx="503239" cy="227071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5424" y="2761227"/>
            <a:ext cx="503239" cy="227071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5424" y="3113066"/>
            <a:ext cx="503239" cy="227071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5423" y="3485837"/>
            <a:ext cx="503239" cy="227071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5422" y="3858608"/>
            <a:ext cx="503239" cy="227071"/>
          </a:xfrm>
          <a:prstGeom prst="rect">
            <a:avLst/>
          </a:prstGeom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5422" y="4222275"/>
            <a:ext cx="503239" cy="227071"/>
          </a:xfrm>
          <a:prstGeom prst="rect">
            <a:avLst/>
          </a:prstGeom>
        </p:spPr>
      </p:pic>
      <p:pic>
        <p:nvPicPr>
          <p:cNvPr id="20" name="Imagen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5421" y="4604150"/>
            <a:ext cx="503239" cy="227071"/>
          </a:xfrm>
          <a:prstGeom prst="rect">
            <a:avLst/>
          </a:prstGeom>
        </p:spPr>
      </p:pic>
      <p:pic>
        <p:nvPicPr>
          <p:cNvPr id="21" name="Imagen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5420" y="4955354"/>
            <a:ext cx="503239" cy="227071"/>
          </a:xfrm>
          <a:prstGeom prst="rect">
            <a:avLst/>
          </a:prstGeom>
        </p:spPr>
      </p:pic>
      <p:pic>
        <p:nvPicPr>
          <p:cNvPr id="22" name="Imagen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5420" y="5305314"/>
            <a:ext cx="503239" cy="227071"/>
          </a:xfrm>
          <a:prstGeom prst="rect">
            <a:avLst/>
          </a:prstGeom>
        </p:spPr>
      </p:pic>
      <p:pic>
        <p:nvPicPr>
          <p:cNvPr id="23" name="Imagen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7153" y="4604150"/>
            <a:ext cx="110467" cy="147289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1962" y="3168662"/>
            <a:ext cx="11268075" cy="2000250"/>
          </a:xfrm>
          <a:prstGeom prst="rect">
            <a:avLst/>
          </a:prstGeom>
        </p:spPr>
      </p:pic>
      <p:sp>
        <p:nvSpPr>
          <p:cNvPr id="8" name="Flecha abajo 7"/>
          <p:cNvSpPr/>
          <p:nvPr/>
        </p:nvSpPr>
        <p:spPr>
          <a:xfrm>
            <a:off x="820052" y="3610489"/>
            <a:ext cx="244365" cy="496237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415821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Conector recto 40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Conector recto 41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4" name="Rectángulo 43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6" name="Imagen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  <p:sp>
        <p:nvSpPr>
          <p:cNvPr id="49" name="Google Shape;107;p2">
            <a:extLst>
              <a:ext uri="{FF2B5EF4-FFF2-40B4-BE49-F238E27FC236}">
                <a16:creationId xmlns:a16="http://schemas.microsoft.com/office/drawing/2014/main" id="{A7A07BE9-5213-4D5A-9C43-96D45C6371B9}"/>
              </a:ext>
            </a:extLst>
          </p:cNvPr>
          <p:cNvSpPr txBox="1"/>
          <p:nvPr/>
        </p:nvSpPr>
        <p:spPr>
          <a:xfrm>
            <a:off x="3686582" y="2885044"/>
            <a:ext cx="6513272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ES" sz="4400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Inicio de Sesión</a:t>
            </a:r>
            <a:endParaRPr lang="es-ES" sz="4400" b="1" dirty="0">
              <a:solidFill>
                <a:srgbClr val="E10C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7664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o 8"/>
          <p:cNvGrpSpPr/>
          <p:nvPr/>
        </p:nvGrpSpPr>
        <p:grpSpPr>
          <a:xfrm>
            <a:off x="581647" y="1535495"/>
            <a:ext cx="10412173" cy="2771585"/>
            <a:chOff x="581647" y="1535495"/>
            <a:chExt cx="10412173" cy="2771585"/>
          </a:xfrm>
        </p:grpSpPr>
        <p:grpSp>
          <p:nvGrpSpPr>
            <p:cNvPr id="3" name="Grupo 2"/>
            <p:cNvGrpSpPr/>
            <p:nvPr/>
          </p:nvGrpSpPr>
          <p:grpSpPr>
            <a:xfrm>
              <a:off x="630620" y="1535495"/>
              <a:ext cx="10363200" cy="2762250"/>
              <a:chOff x="630620" y="1535495"/>
              <a:chExt cx="10363200" cy="2762250"/>
            </a:xfrm>
          </p:grpSpPr>
          <p:pic>
            <p:nvPicPr>
              <p:cNvPr id="6" name="Imagen 5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30620" y="1535495"/>
                <a:ext cx="10363200" cy="2762250"/>
              </a:xfrm>
              <a:prstGeom prst="rect">
                <a:avLst/>
              </a:prstGeom>
            </p:spPr>
          </p:pic>
          <p:pic>
            <p:nvPicPr>
              <p:cNvPr id="2" name="Imagen 1"/>
              <p:cNvPicPr>
                <a:picLocks noChangeAspect="1"/>
              </p:cNvPicPr>
              <p:nvPr/>
            </p:nvPicPr>
            <p:blipFill rotWithShape="1">
              <a:blip r:embed="rId3"/>
              <a:srcRect t="4104"/>
              <a:stretch/>
            </p:blipFill>
            <p:spPr>
              <a:xfrm>
                <a:off x="8221055" y="1547813"/>
                <a:ext cx="2695854" cy="287863"/>
              </a:xfrm>
              <a:prstGeom prst="rect">
                <a:avLst/>
              </a:prstGeom>
            </p:spPr>
          </p:pic>
        </p:grpSp>
        <p:pic>
          <p:nvPicPr>
            <p:cNvPr id="4" name="Imagen 3"/>
            <p:cNvPicPr>
              <a:picLocks noChangeAspect="1"/>
            </p:cNvPicPr>
            <p:nvPr/>
          </p:nvPicPr>
          <p:blipFill rotWithShape="1">
            <a:blip r:embed="rId4"/>
            <a:srcRect b="48738"/>
            <a:stretch/>
          </p:blipFill>
          <p:spPr>
            <a:xfrm>
              <a:off x="581647" y="1535495"/>
              <a:ext cx="1405387" cy="2771585"/>
            </a:xfrm>
            <a:prstGeom prst="rect">
              <a:avLst/>
            </a:prstGeom>
          </p:spPr>
        </p:pic>
      </p:grpSp>
      <p:sp>
        <p:nvSpPr>
          <p:cNvPr id="18" name="Rectángulo 17"/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Avisos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F5AD0E3A-1054-4504-9D8E-892D0332E70B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5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225417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o 8"/>
          <p:cNvGrpSpPr/>
          <p:nvPr/>
        </p:nvGrpSpPr>
        <p:grpSpPr>
          <a:xfrm>
            <a:off x="581647" y="1535495"/>
            <a:ext cx="10412173" cy="2771585"/>
            <a:chOff x="581647" y="1535495"/>
            <a:chExt cx="10412173" cy="2771585"/>
          </a:xfrm>
        </p:grpSpPr>
        <p:grpSp>
          <p:nvGrpSpPr>
            <p:cNvPr id="3" name="Grupo 2"/>
            <p:cNvGrpSpPr/>
            <p:nvPr/>
          </p:nvGrpSpPr>
          <p:grpSpPr>
            <a:xfrm>
              <a:off x="630620" y="1535495"/>
              <a:ext cx="10363200" cy="2762250"/>
              <a:chOff x="630620" y="1535495"/>
              <a:chExt cx="10363200" cy="2762250"/>
            </a:xfrm>
          </p:grpSpPr>
          <p:pic>
            <p:nvPicPr>
              <p:cNvPr id="6" name="Imagen 5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30620" y="1535495"/>
                <a:ext cx="10363200" cy="2762250"/>
              </a:xfrm>
              <a:prstGeom prst="rect">
                <a:avLst/>
              </a:prstGeom>
            </p:spPr>
          </p:pic>
          <p:pic>
            <p:nvPicPr>
              <p:cNvPr id="2" name="Imagen 1"/>
              <p:cNvPicPr>
                <a:picLocks noChangeAspect="1"/>
              </p:cNvPicPr>
              <p:nvPr/>
            </p:nvPicPr>
            <p:blipFill rotWithShape="1">
              <a:blip r:embed="rId3"/>
              <a:srcRect t="4104"/>
              <a:stretch/>
            </p:blipFill>
            <p:spPr>
              <a:xfrm>
                <a:off x="8221055" y="1547813"/>
                <a:ext cx="2695854" cy="287863"/>
              </a:xfrm>
              <a:prstGeom prst="rect">
                <a:avLst/>
              </a:prstGeom>
            </p:spPr>
          </p:pic>
        </p:grpSp>
        <p:pic>
          <p:nvPicPr>
            <p:cNvPr id="4" name="Imagen 3"/>
            <p:cNvPicPr>
              <a:picLocks noChangeAspect="1"/>
            </p:cNvPicPr>
            <p:nvPr/>
          </p:nvPicPr>
          <p:blipFill rotWithShape="1">
            <a:blip r:embed="rId4"/>
            <a:srcRect b="48738"/>
            <a:stretch/>
          </p:blipFill>
          <p:spPr>
            <a:xfrm>
              <a:off x="581647" y="1535495"/>
              <a:ext cx="1405387" cy="2771585"/>
            </a:xfrm>
            <a:prstGeom prst="rect">
              <a:avLst/>
            </a:prstGeom>
          </p:spPr>
        </p:pic>
      </p:grpSp>
      <p:sp>
        <p:nvSpPr>
          <p:cNvPr id="18" name="Rectángulo 17"/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Avisos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F5AD0E3A-1054-4504-9D8E-892D0332E70B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5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" name="Flecha abajo 7"/>
          <p:cNvSpPr/>
          <p:nvPr/>
        </p:nvSpPr>
        <p:spPr>
          <a:xfrm>
            <a:off x="10455563" y="1576650"/>
            <a:ext cx="184727" cy="542687"/>
          </a:xfrm>
          <a:prstGeom prst="down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38637" y="904875"/>
            <a:ext cx="3514725" cy="504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247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o 8"/>
          <p:cNvGrpSpPr/>
          <p:nvPr/>
        </p:nvGrpSpPr>
        <p:grpSpPr>
          <a:xfrm>
            <a:off x="581647" y="1535495"/>
            <a:ext cx="10412173" cy="2771585"/>
            <a:chOff x="581647" y="1535495"/>
            <a:chExt cx="10412173" cy="2771585"/>
          </a:xfrm>
        </p:grpSpPr>
        <p:grpSp>
          <p:nvGrpSpPr>
            <p:cNvPr id="3" name="Grupo 2"/>
            <p:cNvGrpSpPr/>
            <p:nvPr/>
          </p:nvGrpSpPr>
          <p:grpSpPr>
            <a:xfrm>
              <a:off x="630620" y="1535495"/>
              <a:ext cx="10363200" cy="2762250"/>
              <a:chOff x="630620" y="1535495"/>
              <a:chExt cx="10363200" cy="2762250"/>
            </a:xfrm>
          </p:grpSpPr>
          <p:pic>
            <p:nvPicPr>
              <p:cNvPr id="6" name="Imagen 5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30620" y="1535495"/>
                <a:ext cx="10363200" cy="2762250"/>
              </a:xfrm>
              <a:prstGeom prst="rect">
                <a:avLst/>
              </a:prstGeom>
            </p:spPr>
          </p:pic>
          <p:pic>
            <p:nvPicPr>
              <p:cNvPr id="2" name="Imagen 1"/>
              <p:cNvPicPr>
                <a:picLocks noChangeAspect="1"/>
              </p:cNvPicPr>
              <p:nvPr/>
            </p:nvPicPr>
            <p:blipFill rotWithShape="1">
              <a:blip r:embed="rId3"/>
              <a:srcRect t="4104"/>
              <a:stretch/>
            </p:blipFill>
            <p:spPr>
              <a:xfrm>
                <a:off x="8221055" y="1547813"/>
                <a:ext cx="2695854" cy="287863"/>
              </a:xfrm>
              <a:prstGeom prst="rect">
                <a:avLst/>
              </a:prstGeom>
            </p:spPr>
          </p:pic>
        </p:grpSp>
        <p:pic>
          <p:nvPicPr>
            <p:cNvPr id="4" name="Imagen 3"/>
            <p:cNvPicPr>
              <a:picLocks noChangeAspect="1"/>
            </p:cNvPicPr>
            <p:nvPr/>
          </p:nvPicPr>
          <p:blipFill rotWithShape="1">
            <a:blip r:embed="rId4"/>
            <a:srcRect b="48738"/>
            <a:stretch/>
          </p:blipFill>
          <p:spPr>
            <a:xfrm>
              <a:off x="581647" y="1535495"/>
              <a:ext cx="1405387" cy="2771585"/>
            </a:xfrm>
            <a:prstGeom prst="rect">
              <a:avLst/>
            </a:prstGeom>
          </p:spPr>
        </p:pic>
      </p:grpSp>
      <p:sp>
        <p:nvSpPr>
          <p:cNvPr id="18" name="Rectángulo 17"/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Avisos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F5AD0E3A-1054-4504-9D8E-892D0332E70B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5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" name="Flecha abajo 7"/>
          <p:cNvSpPr/>
          <p:nvPr/>
        </p:nvSpPr>
        <p:spPr>
          <a:xfrm>
            <a:off x="9762836" y="2466296"/>
            <a:ext cx="184727" cy="542687"/>
          </a:xfrm>
          <a:prstGeom prst="down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81330" y="1122167"/>
            <a:ext cx="2916313" cy="4188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295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o 3"/>
          <p:cNvGrpSpPr/>
          <p:nvPr/>
        </p:nvGrpSpPr>
        <p:grpSpPr>
          <a:xfrm>
            <a:off x="283780" y="1226835"/>
            <a:ext cx="10990071" cy="2549006"/>
            <a:chOff x="283780" y="1226835"/>
            <a:chExt cx="10990071" cy="2549006"/>
          </a:xfrm>
        </p:grpSpPr>
        <p:pic>
          <p:nvPicPr>
            <p:cNvPr id="2" name="Imagen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3780" y="1226835"/>
              <a:ext cx="10990071" cy="2549006"/>
            </a:xfrm>
            <a:prstGeom prst="rect">
              <a:avLst/>
            </a:prstGeom>
          </p:spPr>
        </p:pic>
        <p:pic>
          <p:nvPicPr>
            <p:cNvPr id="3" name="Imagen 2"/>
            <p:cNvPicPr>
              <a:picLocks noChangeAspect="1"/>
            </p:cNvPicPr>
            <p:nvPr/>
          </p:nvPicPr>
          <p:blipFill rotWithShape="1">
            <a:blip r:embed="rId3"/>
            <a:srcRect b="53303"/>
            <a:stretch/>
          </p:blipFill>
          <p:spPr>
            <a:xfrm>
              <a:off x="283780" y="1226835"/>
              <a:ext cx="1405387" cy="2524769"/>
            </a:xfrm>
            <a:prstGeom prst="rect">
              <a:avLst/>
            </a:prstGeom>
          </p:spPr>
        </p:pic>
      </p:grpSp>
      <p:sp>
        <p:nvSpPr>
          <p:cNvPr id="18" name="Rectángulo 17"/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Eventos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F5AD0E3A-1054-4504-9D8E-892D0332E70B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4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5"/>
          <a:srcRect t="4104"/>
          <a:stretch/>
        </p:blipFill>
        <p:spPr>
          <a:xfrm>
            <a:off x="8485974" y="1522891"/>
            <a:ext cx="2695854" cy="287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984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o 3"/>
          <p:cNvGrpSpPr/>
          <p:nvPr/>
        </p:nvGrpSpPr>
        <p:grpSpPr>
          <a:xfrm>
            <a:off x="283780" y="1226835"/>
            <a:ext cx="10990071" cy="2549006"/>
            <a:chOff x="283780" y="1226835"/>
            <a:chExt cx="10990071" cy="2549006"/>
          </a:xfrm>
        </p:grpSpPr>
        <p:pic>
          <p:nvPicPr>
            <p:cNvPr id="2" name="Imagen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3780" y="1226835"/>
              <a:ext cx="10990071" cy="2549006"/>
            </a:xfrm>
            <a:prstGeom prst="rect">
              <a:avLst/>
            </a:prstGeom>
          </p:spPr>
        </p:pic>
        <p:pic>
          <p:nvPicPr>
            <p:cNvPr id="3" name="Imagen 2"/>
            <p:cNvPicPr>
              <a:picLocks noChangeAspect="1"/>
            </p:cNvPicPr>
            <p:nvPr/>
          </p:nvPicPr>
          <p:blipFill rotWithShape="1">
            <a:blip r:embed="rId3"/>
            <a:srcRect b="53303"/>
            <a:stretch/>
          </p:blipFill>
          <p:spPr>
            <a:xfrm>
              <a:off x="283780" y="1226835"/>
              <a:ext cx="1405387" cy="2524769"/>
            </a:xfrm>
            <a:prstGeom prst="rect">
              <a:avLst/>
            </a:prstGeom>
          </p:spPr>
        </p:pic>
      </p:grpSp>
      <p:sp>
        <p:nvSpPr>
          <p:cNvPr id="18" name="Rectángulo 17"/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Eventos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F5AD0E3A-1054-4504-9D8E-892D0332E70B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4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5"/>
          <a:srcRect t="4104"/>
          <a:stretch/>
        </p:blipFill>
        <p:spPr>
          <a:xfrm>
            <a:off x="8485974" y="1522891"/>
            <a:ext cx="2695854" cy="287863"/>
          </a:xfrm>
          <a:prstGeom prst="rect">
            <a:avLst/>
          </a:prstGeom>
        </p:spPr>
      </p:pic>
      <p:sp>
        <p:nvSpPr>
          <p:cNvPr id="9" name="Flecha abajo 8"/>
          <p:cNvSpPr/>
          <p:nvPr/>
        </p:nvSpPr>
        <p:spPr>
          <a:xfrm>
            <a:off x="10649526" y="1226835"/>
            <a:ext cx="184727" cy="542687"/>
          </a:xfrm>
          <a:prstGeom prst="down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24350" y="700087"/>
            <a:ext cx="3543300" cy="5457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04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o 3"/>
          <p:cNvGrpSpPr/>
          <p:nvPr/>
        </p:nvGrpSpPr>
        <p:grpSpPr>
          <a:xfrm>
            <a:off x="283780" y="1226835"/>
            <a:ext cx="10990071" cy="2549006"/>
            <a:chOff x="283780" y="1226835"/>
            <a:chExt cx="10990071" cy="2549006"/>
          </a:xfrm>
        </p:grpSpPr>
        <p:pic>
          <p:nvPicPr>
            <p:cNvPr id="2" name="Imagen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3780" y="1226835"/>
              <a:ext cx="10990071" cy="2549006"/>
            </a:xfrm>
            <a:prstGeom prst="rect">
              <a:avLst/>
            </a:prstGeom>
          </p:spPr>
        </p:pic>
        <p:pic>
          <p:nvPicPr>
            <p:cNvPr id="3" name="Imagen 2"/>
            <p:cNvPicPr>
              <a:picLocks noChangeAspect="1"/>
            </p:cNvPicPr>
            <p:nvPr/>
          </p:nvPicPr>
          <p:blipFill rotWithShape="1">
            <a:blip r:embed="rId3"/>
            <a:srcRect b="53303"/>
            <a:stretch/>
          </p:blipFill>
          <p:spPr>
            <a:xfrm>
              <a:off x="283780" y="1226835"/>
              <a:ext cx="1405387" cy="2524769"/>
            </a:xfrm>
            <a:prstGeom prst="rect">
              <a:avLst/>
            </a:prstGeom>
          </p:spPr>
        </p:pic>
      </p:grpSp>
      <p:sp>
        <p:nvSpPr>
          <p:cNvPr id="18" name="Rectángulo 17"/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Eventos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F5AD0E3A-1054-4504-9D8E-892D0332E70B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4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5"/>
          <a:srcRect t="4104"/>
          <a:stretch/>
        </p:blipFill>
        <p:spPr>
          <a:xfrm>
            <a:off x="8485974" y="1522891"/>
            <a:ext cx="2695854" cy="287863"/>
          </a:xfrm>
          <a:prstGeom prst="rect">
            <a:avLst/>
          </a:prstGeom>
        </p:spPr>
      </p:pic>
      <p:sp>
        <p:nvSpPr>
          <p:cNvPr id="9" name="Flecha abajo 8"/>
          <p:cNvSpPr/>
          <p:nvPr/>
        </p:nvSpPr>
        <p:spPr>
          <a:xfrm>
            <a:off x="9956798" y="2250610"/>
            <a:ext cx="184727" cy="542687"/>
          </a:xfrm>
          <a:prstGeom prst="down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24350" y="700087"/>
            <a:ext cx="3543300" cy="5457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241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ángulo 17"/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Conceptos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F5AD0E3A-1054-4504-9D8E-892D0332E70B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grpSp>
        <p:nvGrpSpPr>
          <p:cNvPr id="7" name="Grupo 6"/>
          <p:cNvGrpSpPr/>
          <p:nvPr/>
        </p:nvGrpSpPr>
        <p:grpSpPr>
          <a:xfrm>
            <a:off x="738989" y="1247594"/>
            <a:ext cx="10520855" cy="3752347"/>
            <a:chOff x="738989" y="1247594"/>
            <a:chExt cx="10520855" cy="3752347"/>
          </a:xfrm>
        </p:grpSpPr>
        <p:grpSp>
          <p:nvGrpSpPr>
            <p:cNvPr id="4" name="Grupo 3"/>
            <p:cNvGrpSpPr/>
            <p:nvPr/>
          </p:nvGrpSpPr>
          <p:grpSpPr>
            <a:xfrm>
              <a:off x="738989" y="1247594"/>
              <a:ext cx="10520855" cy="3752347"/>
              <a:chOff x="738989" y="1247594"/>
              <a:chExt cx="10520855" cy="3752347"/>
            </a:xfrm>
          </p:grpSpPr>
          <p:pic>
            <p:nvPicPr>
              <p:cNvPr id="3" name="Imagen 2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38989" y="1247594"/>
                <a:ext cx="10520855" cy="3752347"/>
              </a:xfrm>
              <a:prstGeom prst="rect">
                <a:avLst/>
              </a:prstGeom>
            </p:spPr>
          </p:pic>
          <p:pic>
            <p:nvPicPr>
              <p:cNvPr id="2" name="Imagen 1"/>
              <p:cNvPicPr>
                <a:picLocks noChangeAspect="1"/>
              </p:cNvPicPr>
              <p:nvPr/>
            </p:nvPicPr>
            <p:blipFill rotWithShape="1">
              <a:blip r:embed="rId4"/>
              <a:srcRect b="30611"/>
              <a:stretch/>
            </p:blipFill>
            <p:spPr>
              <a:xfrm>
                <a:off x="738989" y="1247595"/>
                <a:ext cx="1405387" cy="3751696"/>
              </a:xfrm>
              <a:prstGeom prst="rect">
                <a:avLst/>
              </a:prstGeom>
            </p:spPr>
          </p:pic>
        </p:grpSp>
        <p:pic>
          <p:nvPicPr>
            <p:cNvPr id="6" name="Imagen 5"/>
            <p:cNvPicPr>
              <a:picLocks noChangeAspect="1"/>
            </p:cNvPicPr>
            <p:nvPr/>
          </p:nvPicPr>
          <p:blipFill rotWithShape="1">
            <a:blip r:embed="rId5"/>
            <a:srcRect t="4104"/>
            <a:stretch/>
          </p:blipFill>
          <p:spPr>
            <a:xfrm>
              <a:off x="8467903" y="1263469"/>
              <a:ext cx="2695854" cy="2878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0171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ángulo 17"/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Tasa Interés Banxico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F5AD0E3A-1054-4504-9D8E-892D0332E70B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425" y="1381125"/>
            <a:ext cx="10725150" cy="409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146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Conector recto 40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Conector recto 41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4" name="Rectángulo 43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6" name="Imagen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  <p:sp>
        <p:nvSpPr>
          <p:cNvPr id="49" name="Google Shape;107;p2">
            <a:extLst>
              <a:ext uri="{FF2B5EF4-FFF2-40B4-BE49-F238E27FC236}">
                <a16:creationId xmlns:a16="http://schemas.microsoft.com/office/drawing/2014/main" id="{A7A07BE9-5213-4D5A-9C43-96D45C6371B9}"/>
              </a:ext>
            </a:extLst>
          </p:cNvPr>
          <p:cNvSpPr txBox="1"/>
          <p:nvPr/>
        </p:nvSpPr>
        <p:spPr>
          <a:xfrm>
            <a:off x="1162595" y="2933918"/>
            <a:ext cx="11029012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ES" sz="4400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Anticipo de Participaciones</a:t>
            </a:r>
          </a:p>
        </p:txBody>
      </p:sp>
    </p:spTree>
    <p:extLst>
      <p:ext uri="{BB962C8B-B14F-4D97-AF65-F5344CB8AC3E}">
        <p14:creationId xmlns:p14="http://schemas.microsoft.com/office/powerpoint/2010/main" val="182016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450" y="776287"/>
            <a:ext cx="10325100" cy="5305425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Rectángulo 5"/>
          <p:cNvSpPr/>
          <p:nvPr/>
        </p:nvSpPr>
        <p:spPr>
          <a:xfrm>
            <a:off x="282611" y="230917"/>
            <a:ext cx="32111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Anticipo de Participaciones</a:t>
            </a:r>
          </a:p>
        </p:txBody>
      </p:sp>
      <p:cxnSp>
        <p:nvCxnSpPr>
          <p:cNvPr id="7" name="Conector recto 6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" name="Conector recto 7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" name="Rectángulo 8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393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414" y="621294"/>
            <a:ext cx="10709172" cy="5615411"/>
          </a:xfrm>
          <a:prstGeom prst="rect">
            <a:avLst/>
          </a:prstGeom>
        </p:spPr>
      </p:pic>
      <p:sp>
        <p:nvSpPr>
          <p:cNvPr id="22" name="Rectángulo 21"/>
          <p:cNvSpPr/>
          <p:nvPr/>
        </p:nvSpPr>
        <p:spPr>
          <a:xfrm>
            <a:off x="646288" y="1750"/>
            <a:ext cx="19415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Inicio de Sesión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5A757C21-3FFA-411F-A46F-2CA84D7A3A9B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86807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450" y="776287"/>
            <a:ext cx="10325100" cy="5305425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Rectángulo 5"/>
          <p:cNvSpPr/>
          <p:nvPr/>
        </p:nvSpPr>
        <p:spPr>
          <a:xfrm>
            <a:off x="282611" y="230917"/>
            <a:ext cx="32111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Anticipo de Participaciones</a:t>
            </a:r>
          </a:p>
        </p:txBody>
      </p:sp>
      <p:cxnSp>
        <p:nvCxnSpPr>
          <p:cNvPr id="7" name="Conector recto 6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" name="Conector recto 7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" name="Rectángulo 8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33947" y="1695388"/>
            <a:ext cx="295353" cy="235281"/>
          </a:xfrm>
          <a:prstGeom prst="rect">
            <a:avLst/>
          </a:prstGeom>
        </p:spPr>
      </p:pic>
      <p:sp>
        <p:nvSpPr>
          <p:cNvPr id="11" name="Flecha abajo 10"/>
          <p:cNvSpPr/>
          <p:nvPr/>
        </p:nvSpPr>
        <p:spPr>
          <a:xfrm>
            <a:off x="5585693" y="909699"/>
            <a:ext cx="191860" cy="652277"/>
          </a:xfrm>
          <a:prstGeom prst="down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74754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450" y="776287"/>
            <a:ext cx="10325100" cy="5305425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Rectángulo 5"/>
          <p:cNvSpPr/>
          <p:nvPr/>
        </p:nvSpPr>
        <p:spPr>
          <a:xfrm>
            <a:off x="282611" y="230917"/>
            <a:ext cx="32111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Anticipo de Participaciones</a:t>
            </a:r>
          </a:p>
        </p:txBody>
      </p:sp>
      <p:cxnSp>
        <p:nvCxnSpPr>
          <p:cNvPr id="7" name="Conector recto 6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" name="Conector recto 7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" name="Rectángulo 8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33947" y="1695388"/>
            <a:ext cx="295353" cy="235281"/>
          </a:xfrm>
          <a:prstGeom prst="rect">
            <a:avLst/>
          </a:prstGeom>
        </p:spPr>
      </p:pic>
      <p:sp>
        <p:nvSpPr>
          <p:cNvPr id="11" name="Flecha abajo 10"/>
          <p:cNvSpPr/>
          <p:nvPr/>
        </p:nvSpPr>
        <p:spPr>
          <a:xfrm>
            <a:off x="5585693" y="909699"/>
            <a:ext cx="191860" cy="652277"/>
          </a:xfrm>
          <a:prstGeom prst="down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85548" y="2646973"/>
            <a:ext cx="4363059" cy="2257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578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450" y="776287"/>
            <a:ext cx="10325100" cy="5305425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Rectángulo 5"/>
          <p:cNvSpPr/>
          <p:nvPr/>
        </p:nvSpPr>
        <p:spPr>
          <a:xfrm>
            <a:off x="282611" y="230917"/>
            <a:ext cx="32111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Anticipo de Participaciones</a:t>
            </a:r>
          </a:p>
        </p:txBody>
      </p:sp>
      <p:cxnSp>
        <p:nvCxnSpPr>
          <p:cNvPr id="7" name="Conector recto 6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" name="Conector recto 7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" name="Rectángulo 8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33947" y="1695388"/>
            <a:ext cx="295353" cy="235281"/>
          </a:xfrm>
          <a:prstGeom prst="rect">
            <a:avLst/>
          </a:prstGeom>
        </p:spPr>
      </p:pic>
      <p:sp>
        <p:nvSpPr>
          <p:cNvPr id="11" name="Flecha abajo 10"/>
          <p:cNvSpPr/>
          <p:nvPr/>
        </p:nvSpPr>
        <p:spPr>
          <a:xfrm>
            <a:off x="5585693" y="909699"/>
            <a:ext cx="191860" cy="652277"/>
          </a:xfrm>
          <a:prstGeom prst="down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14850" y="2572880"/>
            <a:ext cx="4503919" cy="2579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897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450" y="776287"/>
            <a:ext cx="10325100" cy="5305425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Rectángulo 5"/>
          <p:cNvSpPr/>
          <p:nvPr/>
        </p:nvSpPr>
        <p:spPr>
          <a:xfrm>
            <a:off x="282611" y="230917"/>
            <a:ext cx="32111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Anticipo de Participaciones</a:t>
            </a:r>
          </a:p>
        </p:txBody>
      </p:sp>
      <p:cxnSp>
        <p:nvCxnSpPr>
          <p:cNvPr id="7" name="Conector recto 6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" name="Conector recto 7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" name="Rectángulo 8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33947" y="1695388"/>
            <a:ext cx="295353" cy="235281"/>
          </a:xfrm>
          <a:prstGeom prst="rect">
            <a:avLst/>
          </a:prstGeom>
        </p:spPr>
      </p:pic>
      <p:sp>
        <p:nvSpPr>
          <p:cNvPr id="11" name="Flecha abajo 10"/>
          <p:cNvSpPr/>
          <p:nvPr/>
        </p:nvSpPr>
        <p:spPr>
          <a:xfrm>
            <a:off x="5585693" y="909699"/>
            <a:ext cx="191860" cy="652277"/>
          </a:xfrm>
          <a:prstGeom prst="down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83940" y="2283805"/>
            <a:ext cx="4972050" cy="2973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68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8786" y="893191"/>
            <a:ext cx="9481668" cy="4872038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Rectángulo 5"/>
          <p:cNvSpPr/>
          <p:nvPr/>
        </p:nvSpPr>
        <p:spPr>
          <a:xfrm>
            <a:off x="282611" y="230917"/>
            <a:ext cx="32111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Anticipo de Participaciones</a:t>
            </a:r>
          </a:p>
        </p:txBody>
      </p:sp>
      <p:cxnSp>
        <p:nvCxnSpPr>
          <p:cNvPr id="7" name="Conector recto 6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" name="Conector recto 7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" name="Rectángulo 8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9155" y="1655970"/>
            <a:ext cx="504895" cy="333422"/>
          </a:xfrm>
          <a:prstGeom prst="rect">
            <a:avLst/>
          </a:prstGeom>
        </p:spPr>
      </p:pic>
      <p:sp>
        <p:nvSpPr>
          <p:cNvPr id="15" name="Flecha abajo 14"/>
          <p:cNvSpPr/>
          <p:nvPr/>
        </p:nvSpPr>
        <p:spPr>
          <a:xfrm>
            <a:off x="4191602" y="858647"/>
            <a:ext cx="191860" cy="652277"/>
          </a:xfrm>
          <a:prstGeom prst="down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66555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8786" y="893191"/>
            <a:ext cx="9481668" cy="4872038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Rectángulo 5"/>
          <p:cNvSpPr/>
          <p:nvPr/>
        </p:nvSpPr>
        <p:spPr>
          <a:xfrm>
            <a:off x="282611" y="230917"/>
            <a:ext cx="32111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Anticipo de Participaciones</a:t>
            </a:r>
          </a:p>
        </p:txBody>
      </p:sp>
      <p:cxnSp>
        <p:nvCxnSpPr>
          <p:cNvPr id="7" name="Conector recto 6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" name="Conector recto 7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" name="Rectángulo 8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9155" y="1655970"/>
            <a:ext cx="504895" cy="333422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14850" y="2572880"/>
            <a:ext cx="4503919" cy="2579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492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8786" y="893191"/>
            <a:ext cx="9481668" cy="4872038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Rectángulo 5"/>
          <p:cNvSpPr/>
          <p:nvPr/>
        </p:nvSpPr>
        <p:spPr>
          <a:xfrm>
            <a:off x="282611" y="230917"/>
            <a:ext cx="32111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Anticipo de Participaciones</a:t>
            </a:r>
          </a:p>
        </p:txBody>
      </p:sp>
      <p:cxnSp>
        <p:nvCxnSpPr>
          <p:cNvPr id="7" name="Conector recto 6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" name="Conector recto 7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" name="Rectángulo 8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9155" y="1655970"/>
            <a:ext cx="504895" cy="333422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83940" y="2283805"/>
            <a:ext cx="4972050" cy="2973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57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8786" y="893191"/>
            <a:ext cx="9481668" cy="4872038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Rectángulo 5"/>
          <p:cNvSpPr/>
          <p:nvPr/>
        </p:nvSpPr>
        <p:spPr>
          <a:xfrm>
            <a:off x="282611" y="230917"/>
            <a:ext cx="32111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Anticipo de Participaciones</a:t>
            </a:r>
          </a:p>
        </p:txBody>
      </p:sp>
      <p:cxnSp>
        <p:nvCxnSpPr>
          <p:cNvPr id="7" name="Conector recto 6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" name="Conector recto 7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" name="Rectángulo 8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69327" y="1709714"/>
            <a:ext cx="476316" cy="333422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45643" y="1625785"/>
            <a:ext cx="7315200" cy="4010025"/>
          </a:xfrm>
          <a:prstGeom prst="rect">
            <a:avLst/>
          </a:prstGeom>
        </p:spPr>
      </p:pic>
      <p:sp>
        <p:nvSpPr>
          <p:cNvPr id="15" name="Flecha abajo 14"/>
          <p:cNvSpPr/>
          <p:nvPr/>
        </p:nvSpPr>
        <p:spPr>
          <a:xfrm>
            <a:off x="4191602" y="858647"/>
            <a:ext cx="191860" cy="652277"/>
          </a:xfrm>
          <a:prstGeom prst="down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646672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Conector recto 40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Conector recto 41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4" name="Rectángulo 43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6" name="Imagen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  <p:sp>
        <p:nvSpPr>
          <p:cNvPr id="49" name="Google Shape;107;p2">
            <a:extLst>
              <a:ext uri="{FF2B5EF4-FFF2-40B4-BE49-F238E27FC236}">
                <a16:creationId xmlns:a16="http://schemas.microsoft.com/office/drawing/2014/main" id="{A7A07BE9-5213-4D5A-9C43-96D45C6371B9}"/>
              </a:ext>
            </a:extLst>
          </p:cNvPr>
          <p:cNvSpPr txBox="1"/>
          <p:nvPr/>
        </p:nvSpPr>
        <p:spPr>
          <a:xfrm>
            <a:off x="1162595" y="2933918"/>
            <a:ext cx="11029012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ES" sz="4400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Solicitud de </a:t>
            </a:r>
            <a:r>
              <a:rPr lang="es-ES" sz="4400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Recursos</a:t>
            </a:r>
            <a:endParaRPr lang="es-ES" sz="4400" b="1" dirty="0">
              <a:solidFill>
                <a:srgbClr val="E10C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4026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638" y="952872"/>
            <a:ext cx="10576034" cy="5434454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E6CB2799-4B87-486D-9ECD-16CCEFDA0374}"/>
              </a:ext>
            </a:extLst>
          </p:cNvPr>
          <p:cNvSpPr/>
          <p:nvPr/>
        </p:nvSpPr>
        <p:spPr>
          <a:xfrm>
            <a:off x="58189" y="586740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Rectángulo 5"/>
          <p:cNvSpPr/>
          <p:nvPr/>
        </p:nvSpPr>
        <p:spPr>
          <a:xfrm>
            <a:off x="282611" y="230917"/>
            <a:ext cx="26853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Solicitud de </a:t>
            </a:r>
            <a:r>
              <a:rPr lang="es-ES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Recursos</a:t>
            </a:r>
            <a:endParaRPr lang="es-ES" b="1" dirty="0">
              <a:solidFill>
                <a:srgbClr val="E10C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Conector recto 6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" name="Conector recto 7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" name="Rectángulo 8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  <p:sp>
        <p:nvSpPr>
          <p:cNvPr id="12" name="Flecha abajo 11"/>
          <p:cNvSpPr/>
          <p:nvPr/>
        </p:nvSpPr>
        <p:spPr>
          <a:xfrm>
            <a:off x="3160986" y="804976"/>
            <a:ext cx="252248" cy="993228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9620" y="2623458"/>
            <a:ext cx="199426" cy="230107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9620" y="2983976"/>
            <a:ext cx="199426" cy="230107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1005" y="3268974"/>
            <a:ext cx="199426" cy="230107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9620" y="3583734"/>
            <a:ext cx="199426" cy="230107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1005" y="3843833"/>
            <a:ext cx="199426" cy="230107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4653" y="4128832"/>
            <a:ext cx="199426" cy="230107"/>
          </a:xfrm>
          <a:prstGeom prst="rect">
            <a:avLst/>
          </a:prstGeom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4653" y="4470263"/>
            <a:ext cx="199426" cy="230107"/>
          </a:xfrm>
          <a:prstGeom prst="rect">
            <a:avLst/>
          </a:prstGeom>
        </p:spPr>
      </p:pic>
      <p:pic>
        <p:nvPicPr>
          <p:cNvPr id="20" name="Imagen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9620" y="4757864"/>
            <a:ext cx="199426" cy="230107"/>
          </a:xfrm>
          <a:prstGeom prst="rect">
            <a:avLst/>
          </a:prstGeom>
        </p:spPr>
      </p:pic>
      <p:pic>
        <p:nvPicPr>
          <p:cNvPr id="21" name="Imagen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4653" y="5084880"/>
            <a:ext cx="199426" cy="230107"/>
          </a:xfrm>
          <a:prstGeom prst="rect">
            <a:avLst/>
          </a:prstGeom>
        </p:spPr>
      </p:pic>
      <p:pic>
        <p:nvPicPr>
          <p:cNvPr id="22" name="Imagen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9620" y="5407943"/>
            <a:ext cx="199426" cy="230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387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o 4"/>
          <p:cNvGrpSpPr/>
          <p:nvPr/>
        </p:nvGrpSpPr>
        <p:grpSpPr>
          <a:xfrm>
            <a:off x="741414" y="725624"/>
            <a:ext cx="10709172" cy="5406751"/>
            <a:chOff x="741414" y="725624"/>
            <a:chExt cx="10709172" cy="5406751"/>
          </a:xfrm>
        </p:grpSpPr>
        <p:pic>
          <p:nvPicPr>
            <p:cNvPr id="2" name="Imagen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41414" y="725624"/>
              <a:ext cx="10709172" cy="5406751"/>
            </a:xfrm>
            <a:prstGeom prst="rect">
              <a:avLst/>
            </a:prstGeom>
          </p:spPr>
        </p:pic>
        <p:pic>
          <p:nvPicPr>
            <p:cNvPr id="4" name="Imagen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1414" y="725624"/>
              <a:ext cx="1405387" cy="5406751"/>
            </a:xfrm>
            <a:prstGeom prst="rect">
              <a:avLst/>
            </a:prstGeom>
          </p:spPr>
        </p:pic>
      </p:grpSp>
      <p:sp>
        <p:nvSpPr>
          <p:cNvPr id="9" name="Rectángulo 8"/>
          <p:cNvSpPr/>
          <p:nvPr/>
        </p:nvSpPr>
        <p:spPr>
          <a:xfrm>
            <a:off x="58189" y="22694"/>
            <a:ext cx="7873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Inicio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4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05538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638" y="952872"/>
            <a:ext cx="10576034" cy="5434454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E6CB2799-4B87-486D-9ECD-16CCEFDA0374}"/>
              </a:ext>
            </a:extLst>
          </p:cNvPr>
          <p:cNvSpPr/>
          <p:nvPr/>
        </p:nvSpPr>
        <p:spPr>
          <a:xfrm>
            <a:off x="58189" y="586740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Rectángulo 5"/>
          <p:cNvSpPr/>
          <p:nvPr/>
        </p:nvSpPr>
        <p:spPr>
          <a:xfrm>
            <a:off x="180135" y="82952"/>
            <a:ext cx="260840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Solicitud de </a:t>
            </a:r>
            <a:r>
              <a:rPr lang="es-ES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Recursos</a:t>
            </a:r>
          </a:p>
          <a:p>
            <a:r>
              <a:rPr lang="es-ES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Autorización</a:t>
            </a:r>
            <a:endParaRPr lang="es-ES" b="1" dirty="0">
              <a:solidFill>
                <a:srgbClr val="E10C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Conector recto 6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" name="Conector recto 7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" name="Rectángulo 8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  <p:sp>
        <p:nvSpPr>
          <p:cNvPr id="12" name="Flecha abajo 11"/>
          <p:cNvSpPr/>
          <p:nvPr/>
        </p:nvSpPr>
        <p:spPr>
          <a:xfrm>
            <a:off x="6136798" y="1539240"/>
            <a:ext cx="252248" cy="993228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9620" y="2623458"/>
            <a:ext cx="199426" cy="230107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9620" y="2983976"/>
            <a:ext cx="199426" cy="230107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1005" y="3268974"/>
            <a:ext cx="199426" cy="230107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9620" y="3583734"/>
            <a:ext cx="199426" cy="230107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1005" y="3843833"/>
            <a:ext cx="199426" cy="230107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4653" y="4128832"/>
            <a:ext cx="199426" cy="230107"/>
          </a:xfrm>
          <a:prstGeom prst="rect">
            <a:avLst/>
          </a:prstGeom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4653" y="4470263"/>
            <a:ext cx="199426" cy="230107"/>
          </a:xfrm>
          <a:prstGeom prst="rect">
            <a:avLst/>
          </a:prstGeom>
        </p:spPr>
      </p:pic>
      <p:pic>
        <p:nvPicPr>
          <p:cNvPr id="20" name="Imagen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9620" y="4757864"/>
            <a:ext cx="199426" cy="230107"/>
          </a:xfrm>
          <a:prstGeom prst="rect">
            <a:avLst/>
          </a:prstGeom>
        </p:spPr>
      </p:pic>
      <p:pic>
        <p:nvPicPr>
          <p:cNvPr id="21" name="Imagen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4653" y="5084880"/>
            <a:ext cx="199426" cy="230107"/>
          </a:xfrm>
          <a:prstGeom prst="rect">
            <a:avLst/>
          </a:prstGeom>
        </p:spPr>
      </p:pic>
      <p:pic>
        <p:nvPicPr>
          <p:cNvPr id="22" name="Imagen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9620" y="5407943"/>
            <a:ext cx="199426" cy="230107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14321" y="2738511"/>
            <a:ext cx="3803108" cy="3228508"/>
          </a:xfrm>
          <a:prstGeom prst="rect">
            <a:avLst/>
          </a:prstGeom>
        </p:spPr>
      </p:pic>
      <p:cxnSp>
        <p:nvCxnSpPr>
          <p:cNvPr id="23" name="Conector recto de flecha 22"/>
          <p:cNvCxnSpPr>
            <a:stCxn id="13" idx="3"/>
          </p:cNvCxnSpPr>
          <p:nvPr/>
        </p:nvCxnSpPr>
        <p:spPr>
          <a:xfrm>
            <a:off x="6389046" y="2738512"/>
            <a:ext cx="725275" cy="47557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4790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638" y="952872"/>
            <a:ext cx="10576034" cy="5434454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E6CB2799-4B87-486D-9ECD-16CCEFDA0374}"/>
              </a:ext>
            </a:extLst>
          </p:cNvPr>
          <p:cNvSpPr/>
          <p:nvPr/>
        </p:nvSpPr>
        <p:spPr>
          <a:xfrm>
            <a:off x="58189" y="586740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Rectángulo 5"/>
          <p:cNvSpPr/>
          <p:nvPr/>
        </p:nvSpPr>
        <p:spPr>
          <a:xfrm>
            <a:off x="180135" y="82952"/>
            <a:ext cx="260840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Solicitud de </a:t>
            </a:r>
            <a:r>
              <a:rPr lang="es-ES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Recursos</a:t>
            </a:r>
          </a:p>
          <a:p>
            <a:r>
              <a:rPr lang="es-ES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Autorización</a:t>
            </a:r>
            <a:endParaRPr lang="es-ES" b="1" dirty="0">
              <a:solidFill>
                <a:srgbClr val="E10C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Conector recto 6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" name="Conector recto 7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" name="Rectángulo 8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9620" y="2623458"/>
            <a:ext cx="199426" cy="230107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9620" y="2983976"/>
            <a:ext cx="199426" cy="230107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1005" y="3268974"/>
            <a:ext cx="199426" cy="230107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9620" y="3583734"/>
            <a:ext cx="199426" cy="230107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1005" y="3843833"/>
            <a:ext cx="199426" cy="230107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4653" y="4128832"/>
            <a:ext cx="199426" cy="230107"/>
          </a:xfrm>
          <a:prstGeom prst="rect">
            <a:avLst/>
          </a:prstGeom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4653" y="4470263"/>
            <a:ext cx="199426" cy="230107"/>
          </a:xfrm>
          <a:prstGeom prst="rect">
            <a:avLst/>
          </a:prstGeom>
        </p:spPr>
      </p:pic>
      <p:pic>
        <p:nvPicPr>
          <p:cNvPr id="20" name="Imagen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9620" y="4757864"/>
            <a:ext cx="199426" cy="230107"/>
          </a:xfrm>
          <a:prstGeom prst="rect">
            <a:avLst/>
          </a:prstGeom>
        </p:spPr>
      </p:pic>
      <p:pic>
        <p:nvPicPr>
          <p:cNvPr id="21" name="Imagen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4653" y="5084880"/>
            <a:ext cx="199426" cy="230107"/>
          </a:xfrm>
          <a:prstGeom prst="rect">
            <a:avLst/>
          </a:prstGeom>
        </p:spPr>
      </p:pic>
      <p:pic>
        <p:nvPicPr>
          <p:cNvPr id="22" name="Imagen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9620" y="5407943"/>
            <a:ext cx="199426" cy="230107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0204" y="2968878"/>
            <a:ext cx="4906060" cy="2610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776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638" y="952872"/>
            <a:ext cx="10576034" cy="5434454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E6CB2799-4B87-486D-9ECD-16CCEFDA0374}"/>
              </a:ext>
            </a:extLst>
          </p:cNvPr>
          <p:cNvSpPr/>
          <p:nvPr/>
        </p:nvSpPr>
        <p:spPr>
          <a:xfrm>
            <a:off x="58189" y="586740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Rectángulo 5"/>
          <p:cNvSpPr/>
          <p:nvPr/>
        </p:nvSpPr>
        <p:spPr>
          <a:xfrm>
            <a:off x="180135" y="82952"/>
            <a:ext cx="260840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Solicitud de </a:t>
            </a:r>
            <a:r>
              <a:rPr lang="es-ES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Recursos</a:t>
            </a:r>
          </a:p>
          <a:p>
            <a:r>
              <a:rPr lang="es-ES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Autorización</a:t>
            </a:r>
            <a:endParaRPr lang="es-ES" b="1" dirty="0">
              <a:solidFill>
                <a:srgbClr val="E10C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Conector recto 6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" name="Conector recto 7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" name="Rectángulo 8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  <p:sp>
        <p:nvSpPr>
          <p:cNvPr id="12" name="Flecha abajo 11"/>
          <p:cNvSpPr/>
          <p:nvPr/>
        </p:nvSpPr>
        <p:spPr>
          <a:xfrm>
            <a:off x="5380053" y="1476427"/>
            <a:ext cx="252248" cy="993228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9620" y="2623458"/>
            <a:ext cx="199426" cy="230107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9620" y="2983976"/>
            <a:ext cx="199426" cy="230107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1005" y="3268974"/>
            <a:ext cx="199426" cy="230107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9620" y="3583734"/>
            <a:ext cx="199426" cy="230107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1005" y="3843833"/>
            <a:ext cx="199426" cy="230107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4653" y="4128832"/>
            <a:ext cx="199426" cy="230107"/>
          </a:xfrm>
          <a:prstGeom prst="rect">
            <a:avLst/>
          </a:prstGeom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4653" y="4470263"/>
            <a:ext cx="199426" cy="230107"/>
          </a:xfrm>
          <a:prstGeom prst="rect">
            <a:avLst/>
          </a:prstGeom>
        </p:spPr>
      </p:pic>
      <p:pic>
        <p:nvPicPr>
          <p:cNvPr id="20" name="Imagen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9620" y="4757864"/>
            <a:ext cx="199426" cy="230107"/>
          </a:xfrm>
          <a:prstGeom prst="rect">
            <a:avLst/>
          </a:prstGeom>
        </p:spPr>
      </p:pic>
      <p:pic>
        <p:nvPicPr>
          <p:cNvPr id="21" name="Imagen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4653" y="5084880"/>
            <a:ext cx="199426" cy="230107"/>
          </a:xfrm>
          <a:prstGeom prst="rect">
            <a:avLst/>
          </a:prstGeom>
        </p:spPr>
      </p:pic>
      <p:pic>
        <p:nvPicPr>
          <p:cNvPr id="22" name="Imagen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9620" y="5407943"/>
            <a:ext cx="199426" cy="230107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60575" y="2738511"/>
            <a:ext cx="4887007" cy="2610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485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638" y="952872"/>
            <a:ext cx="10576034" cy="5434454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E6CB2799-4B87-486D-9ECD-16CCEFDA0374}"/>
              </a:ext>
            </a:extLst>
          </p:cNvPr>
          <p:cNvSpPr/>
          <p:nvPr/>
        </p:nvSpPr>
        <p:spPr>
          <a:xfrm>
            <a:off x="58189" y="586740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Rectángulo 5"/>
          <p:cNvSpPr/>
          <p:nvPr/>
        </p:nvSpPr>
        <p:spPr>
          <a:xfrm>
            <a:off x="180135" y="82952"/>
            <a:ext cx="260840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Solicitud de </a:t>
            </a:r>
            <a:r>
              <a:rPr lang="es-ES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Recursos</a:t>
            </a:r>
          </a:p>
          <a:p>
            <a:r>
              <a:rPr lang="es-ES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Autorización</a:t>
            </a:r>
            <a:endParaRPr lang="es-ES" b="1" dirty="0">
              <a:solidFill>
                <a:srgbClr val="E10C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Conector recto 6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" name="Conector recto 7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" name="Rectángulo 8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  <p:sp>
        <p:nvSpPr>
          <p:cNvPr id="12" name="Flecha abajo 11"/>
          <p:cNvSpPr/>
          <p:nvPr/>
        </p:nvSpPr>
        <p:spPr>
          <a:xfrm>
            <a:off x="5845326" y="1587109"/>
            <a:ext cx="252248" cy="993228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9620" y="2623458"/>
            <a:ext cx="199426" cy="230107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9620" y="2983976"/>
            <a:ext cx="199426" cy="230107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1005" y="3268974"/>
            <a:ext cx="199426" cy="230107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9620" y="3583734"/>
            <a:ext cx="199426" cy="230107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1005" y="3843833"/>
            <a:ext cx="199426" cy="230107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4653" y="4128832"/>
            <a:ext cx="199426" cy="230107"/>
          </a:xfrm>
          <a:prstGeom prst="rect">
            <a:avLst/>
          </a:prstGeom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4653" y="4470263"/>
            <a:ext cx="199426" cy="230107"/>
          </a:xfrm>
          <a:prstGeom prst="rect">
            <a:avLst/>
          </a:prstGeom>
        </p:spPr>
      </p:pic>
      <p:pic>
        <p:nvPicPr>
          <p:cNvPr id="20" name="Imagen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9620" y="4757864"/>
            <a:ext cx="199426" cy="230107"/>
          </a:xfrm>
          <a:prstGeom prst="rect">
            <a:avLst/>
          </a:prstGeom>
        </p:spPr>
      </p:pic>
      <p:pic>
        <p:nvPicPr>
          <p:cNvPr id="21" name="Imagen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4653" y="5084880"/>
            <a:ext cx="199426" cy="230107"/>
          </a:xfrm>
          <a:prstGeom prst="rect">
            <a:avLst/>
          </a:prstGeom>
        </p:spPr>
      </p:pic>
      <p:pic>
        <p:nvPicPr>
          <p:cNvPr id="22" name="Imagen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9620" y="5407943"/>
            <a:ext cx="199426" cy="230107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93596" y="3075192"/>
            <a:ext cx="4982270" cy="2638793"/>
          </a:xfrm>
          <a:prstGeom prst="rect">
            <a:avLst/>
          </a:prstGeom>
        </p:spPr>
      </p:pic>
      <p:sp>
        <p:nvSpPr>
          <p:cNvPr id="23" name="Flecha abajo 22"/>
          <p:cNvSpPr/>
          <p:nvPr/>
        </p:nvSpPr>
        <p:spPr>
          <a:xfrm>
            <a:off x="3451595" y="883474"/>
            <a:ext cx="252248" cy="993228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540566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4338" y="748145"/>
            <a:ext cx="10411309" cy="5349811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E6CB2799-4B87-486D-9ECD-16CCEFDA0374}"/>
              </a:ext>
            </a:extLst>
          </p:cNvPr>
          <p:cNvSpPr/>
          <p:nvPr/>
        </p:nvSpPr>
        <p:spPr>
          <a:xfrm>
            <a:off x="58189" y="586740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Rectángulo 5"/>
          <p:cNvSpPr/>
          <p:nvPr/>
        </p:nvSpPr>
        <p:spPr>
          <a:xfrm>
            <a:off x="180135" y="82952"/>
            <a:ext cx="24074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Solicitud Autorizada</a:t>
            </a:r>
            <a:endParaRPr lang="es-ES" b="1" dirty="0">
              <a:solidFill>
                <a:srgbClr val="E10C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Conector recto 6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" name="Conector recto 7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" name="Rectángulo 8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  <p:sp>
        <p:nvSpPr>
          <p:cNvPr id="12" name="Flecha abajo 11"/>
          <p:cNvSpPr/>
          <p:nvPr/>
        </p:nvSpPr>
        <p:spPr>
          <a:xfrm>
            <a:off x="4966137" y="805649"/>
            <a:ext cx="231291" cy="771794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0594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587" y="757237"/>
            <a:ext cx="10410825" cy="5343525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E6CB2799-4B87-486D-9ECD-16CCEFDA0374}"/>
              </a:ext>
            </a:extLst>
          </p:cNvPr>
          <p:cNvSpPr/>
          <p:nvPr/>
        </p:nvSpPr>
        <p:spPr>
          <a:xfrm>
            <a:off x="58189" y="586740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Rectángulo 5"/>
          <p:cNvSpPr/>
          <p:nvPr/>
        </p:nvSpPr>
        <p:spPr>
          <a:xfrm>
            <a:off x="180135" y="82952"/>
            <a:ext cx="29418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Seguimiento de Solicitud</a:t>
            </a:r>
            <a:endParaRPr lang="es-ES" b="1" dirty="0">
              <a:solidFill>
                <a:srgbClr val="E10C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Conector recto 6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" name="Conector recto 7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" name="Rectángulo 8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  <p:sp>
        <p:nvSpPr>
          <p:cNvPr id="12" name="Flecha abajo 11"/>
          <p:cNvSpPr/>
          <p:nvPr/>
        </p:nvSpPr>
        <p:spPr>
          <a:xfrm>
            <a:off x="6903426" y="1371337"/>
            <a:ext cx="231291" cy="771794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4108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587" y="757237"/>
            <a:ext cx="10410825" cy="5343525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E6CB2799-4B87-486D-9ECD-16CCEFDA0374}"/>
              </a:ext>
            </a:extLst>
          </p:cNvPr>
          <p:cNvSpPr/>
          <p:nvPr/>
        </p:nvSpPr>
        <p:spPr>
          <a:xfrm>
            <a:off x="58189" y="586740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Rectángulo 5"/>
          <p:cNvSpPr/>
          <p:nvPr/>
        </p:nvSpPr>
        <p:spPr>
          <a:xfrm>
            <a:off x="180135" y="82952"/>
            <a:ext cx="29418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Seguimiento de Solicitud</a:t>
            </a:r>
            <a:endParaRPr lang="es-ES" b="1" dirty="0">
              <a:solidFill>
                <a:srgbClr val="E10C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Conector recto 6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" name="Conector recto 7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" name="Rectángulo 8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  <p:sp>
        <p:nvSpPr>
          <p:cNvPr id="12" name="Flecha abajo 11"/>
          <p:cNvSpPr/>
          <p:nvPr/>
        </p:nvSpPr>
        <p:spPr>
          <a:xfrm>
            <a:off x="6903426" y="1371337"/>
            <a:ext cx="231291" cy="771794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3929" y="2700864"/>
            <a:ext cx="4981575" cy="263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988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9385" y="894595"/>
            <a:ext cx="9603267" cy="4934602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E6CB2799-4B87-486D-9ECD-16CCEFDA0374}"/>
              </a:ext>
            </a:extLst>
          </p:cNvPr>
          <p:cNvSpPr/>
          <p:nvPr/>
        </p:nvSpPr>
        <p:spPr>
          <a:xfrm>
            <a:off x="58189" y="586740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Rectángulo 5"/>
          <p:cNvSpPr/>
          <p:nvPr/>
        </p:nvSpPr>
        <p:spPr>
          <a:xfrm>
            <a:off x="180135" y="82952"/>
            <a:ext cx="23775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Solicitud Cancelada</a:t>
            </a:r>
            <a:endParaRPr lang="es-ES" b="1" dirty="0">
              <a:solidFill>
                <a:srgbClr val="E10C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Conector recto 6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" name="Conector recto 7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" name="Rectángulo 8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  <p:sp>
        <p:nvSpPr>
          <p:cNvPr id="12" name="Flecha abajo 11"/>
          <p:cNvSpPr/>
          <p:nvPr/>
        </p:nvSpPr>
        <p:spPr>
          <a:xfrm>
            <a:off x="6189620" y="842197"/>
            <a:ext cx="231291" cy="771794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03551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Conector recto 40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Conector recto 41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4" name="Rectángulo 43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6" name="Imagen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  <p:sp>
        <p:nvSpPr>
          <p:cNvPr id="49" name="Google Shape;107;p2">
            <a:extLst>
              <a:ext uri="{FF2B5EF4-FFF2-40B4-BE49-F238E27FC236}">
                <a16:creationId xmlns:a16="http://schemas.microsoft.com/office/drawing/2014/main" id="{A7A07BE9-5213-4D5A-9C43-96D45C6371B9}"/>
              </a:ext>
            </a:extLst>
          </p:cNvPr>
          <p:cNvSpPr txBox="1"/>
          <p:nvPr/>
        </p:nvSpPr>
        <p:spPr>
          <a:xfrm>
            <a:off x="1162595" y="2933918"/>
            <a:ext cx="11029012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ES" sz="4400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Participaciones Federales</a:t>
            </a:r>
          </a:p>
        </p:txBody>
      </p:sp>
    </p:spTree>
    <p:extLst>
      <p:ext uri="{BB962C8B-B14F-4D97-AF65-F5344CB8AC3E}">
        <p14:creationId xmlns:p14="http://schemas.microsoft.com/office/powerpoint/2010/main" val="434654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091" y="576155"/>
            <a:ext cx="10709172" cy="5406751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6EA45B64-6AD1-4D6C-9C76-C89E50229A8B}"/>
              </a:ext>
            </a:extLst>
          </p:cNvPr>
          <p:cNvSpPr/>
          <p:nvPr/>
        </p:nvSpPr>
        <p:spPr>
          <a:xfrm>
            <a:off x="58189" y="22694"/>
            <a:ext cx="30315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Federales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DA9B76F2-F6B7-42C5-993B-D62DEEC06A8A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104488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788" y="460649"/>
            <a:ext cx="10574156" cy="5406751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6EA45B64-6AD1-4D6C-9C76-C89E50229A8B}"/>
              </a:ext>
            </a:extLst>
          </p:cNvPr>
          <p:cNvSpPr/>
          <p:nvPr/>
        </p:nvSpPr>
        <p:spPr>
          <a:xfrm>
            <a:off x="58189" y="22694"/>
            <a:ext cx="22621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Bloqueo de Sesión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DA9B76F2-F6B7-42C5-993B-D62DEEC06A8A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050791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789" y="735149"/>
            <a:ext cx="10709172" cy="5406751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DA9B76F2-F6B7-42C5-993B-D62DEEC06A8A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4018" y="1379106"/>
            <a:ext cx="455603" cy="355102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39566" y="1379106"/>
            <a:ext cx="455603" cy="360686"/>
          </a:xfrm>
          <a:prstGeom prst="rect">
            <a:avLst/>
          </a:prstGeom>
        </p:spPr>
      </p:pic>
      <p:sp>
        <p:nvSpPr>
          <p:cNvPr id="5" name="Flecha abajo 4"/>
          <p:cNvSpPr/>
          <p:nvPr/>
        </p:nvSpPr>
        <p:spPr>
          <a:xfrm>
            <a:off x="6964218" y="886691"/>
            <a:ext cx="166255" cy="655782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6EA45B64-6AD1-4D6C-9C76-C89E50229A8B}"/>
              </a:ext>
            </a:extLst>
          </p:cNvPr>
          <p:cNvSpPr/>
          <p:nvPr/>
        </p:nvSpPr>
        <p:spPr>
          <a:xfrm>
            <a:off x="58189" y="22694"/>
            <a:ext cx="30315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Federales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47171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914" y="725624"/>
            <a:ext cx="10709172" cy="5406751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DA9B76F2-F6B7-42C5-993B-D62DEEC06A8A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0238" y="1984200"/>
            <a:ext cx="3289465" cy="1663144"/>
          </a:xfrm>
          <a:prstGeom prst="rect">
            <a:avLst/>
          </a:prstGeom>
        </p:spPr>
      </p:pic>
      <p:cxnSp>
        <p:nvCxnSpPr>
          <p:cNvPr id="7" name="Conector recto de flecha 6"/>
          <p:cNvCxnSpPr/>
          <p:nvPr/>
        </p:nvCxnSpPr>
        <p:spPr>
          <a:xfrm flipV="1">
            <a:off x="5776686" y="2292350"/>
            <a:ext cx="542747" cy="10613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agen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29576" y="1313792"/>
            <a:ext cx="455603" cy="355102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15124" y="1313792"/>
            <a:ext cx="455603" cy="360686"/>
          </a:xfrm>
          <a:prstGeom prst="rect">
            <a:avLst/>
          </a:prstGeom>
        </p:spPr>
      </p:pic>
      <p:sp>
        <p:nvSpPr>
          <p:cNvPr id="13" name="Rectángulo 12">
            <a:extLst>
              <a:ext uri="{FF2B5EF4-FFF2-40B4-BE49-F238E27FC236}">
                <a16:creationId xmlns:a16="http://schemas.microsoft.com/office/drawing/2014/main" id="{6EA45B64-6AD1-4D6C-9C76-C89E50229A8B}"/>
              </a:ext>
            </a:extLst>
          </p:cNvPr>
          <p:cNvSpPr/>
          <p:nvPr/>
        </p:nvSpPr>
        <p:spPr>
          <a:xfrm>
            <a:off x="58189" y="22694"/>
            <a:ext cx="30315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Federales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89498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289" y="725624"/>
            <a:ext cx="10709172" cy="5406751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DA9B76F2-F6B7-42C5-993B-D62DEEC06A8A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cxnSp>
        <p:nvCxnSpPr>
          <p:cNvPr id="7" name="Conector recto de flecha 6"/>
          <p:cNvCxnSpPr/>
          <p:nvPr/>
        </p:nvCxnSpPr>
        <p:spPr>
          <a:xfrm flipV="1">
            <a:off x="7176861" y="2273300"/>
            <a:ext cx="542747" cy="10613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9608" y="1987828"/>
            <a:ext cx="3289465" cy="1663144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29576" y="1313792"/>
            <a:ext cx="455603" cy="355102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15124" y="1313792"/>
            <a:ext cx="455603" cy="360686"/>
          </a:xfrm>
          <a:prstGeom prst="rect">
            <a:avLst/>
          </a:prstGeom>
        </p:spPr>
      </p:pic>
      <p:sp>
        <p:nvSpPr>
          <p:cNvPr id="13" name="Rectángulo 12">
            <a:extLst>
              <a:ext uri="{FF2B5EF4-FFF2-40B4-BE49-F238E27FC236}">
                <a16:creationId xmlns:a16="http://schemas.microsoft.com/office/drawing/2014/main" id="{6EA45B64-6AD1-4D6C-9C76-C89E50229A8B}"/>
              </a:ext>
            </a:extLst>
          </p:cNvPr>
          <p:cNvSpPr/>
          <p:nvPr/>
        </p:nvSpPr>
        <p:spPr>
          <a:xfrm>
            <a:off x="58189" y="22694"/>
            <a:ext cx="30315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Federales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28117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289" y="725624"/>
            <a:ext cx="10709172" cy="5406751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DA9B76F2-F6B7-42C5-993B-D62DEEC06A8A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cxnSp>
        <p:nvCxnSpPr>
          <p:cNvPr id="7" name="Conector recto de flecha 6"/>
          <p:cNvCxnSpPr/>
          <p:nvPr/>
        </p:nvCxnSpPr>
        <p:spPr>
          <a:xfrm flipV="1">
            <a:off x="8634186" y="2244725"/>
            <a:ext cx="542747" cy="10613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76933" y="2006878"/>
            <a:ext cx="3289465" cy="1663144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29576" y="1313792"/>
            <a:ext cx="455603" cy="355102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15124" y="1313792"/>
            <a:ext cx="455603" cy="360686"/>
          </a:xfrm>
          <a:prstGeom prst="rect">
            <a:avLst/>
          </a:prstGeom>
        </p:spPr>
      </p:pic>
      <p:sp>
        <p:nvSpPr>
          <p:cNvPr id="11" name="Rectángulo 10">
            <a:extLst>
              <a:ext uri="{FF2B5EF4-FFF2-40B4-BE49-F238E27FC236}">
                <a16:creationId xmlns:a16="http://schemas.microsoft.com/office/drawing/2014/main" id="{6EA45B64-6AD1-4D6C-9C76-C89E50229A8B}"/>
              </a:ext>
            </a:extLst>
          </p:cNvPr>
          <p:cNvSpPr/>
          <p:nvPr/>
        </p:nvSpPr>
        <p:spPr>
          <a:xfrm>
            <a:off x="58189" y="22694"/>
            <a:ext cx="30315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Federales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314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289" y="725624"/>
            <a:ext cx="10709172" cy="5406751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DA9B76F2-F6B7-42C5-993B-D62DEEC06A8A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1220" y="1717222"/>
            <a:ext cx="4505325" cy="2581275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29576" y="1313792"/>
            <a:ext cx="455603" cy="355102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15124" y="1313792"/>
            <a:ext cx="455603" cy="360686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6EA45B64-6AD1-4D6C-9C76-C89E50229A8B}"/>
              </a:ext>
            </a:extLst>
          </p:cNvPr>
          <p:cNvSpPr/>
          <p:nvPr/>
        </p:nvSpPr>
        <p:spPr>
          <a:xfrm>
            <a:off x="58189" y="22694"/>
            <a:ext cx="30315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Federales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84240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200" y="725189"/>
            <a:ext cx="10711600" cy="5407621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DA9B76F2-F6B7-42C5-993B-D62DEEC06A8A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3408" y="1913843"/>
            <a:ext cx="4972050" cy="286702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29576" y="1313792"/>
            <a:ext cx="455603" cy="355102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15124" y="1313792"/>
            <a:ext cx="455603" cy="360686"/>
          </a:xfrm>
          <a:prstGeom prst="rect">
            <a:avLst/>
          </a:prstGeom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6EA45B64-6AD1-4D6C-9C76-C89E50229A8B}"/>
              </a:ext>
            </a:extLst>
          </p:cNvPr>
          <p:cNvSpPr/>
          <p:nvPr/>
        </p:nvSpPr>
        <p:spPr>
          <a:xfrm>
            <a:off x="58189" y="22694"/>
            <a:ext cx="30315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Federales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74376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789" y="735149"/>
            <a:ext cx="10709172" cy="5406751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DA9B76F2-F6B7-42C5-993B-D62DEEC06A8A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4018" y="1379106"/>
            <a:ext cx="455603" cy="355102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39566" y="1379106"/>
            <a:ext cx="455603" cy="360686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09063" y="2639089"/>
            <a:ext cx="4363059" cy="2257740"/>
          </a:xfrm>
          <a:prstGeom prst="rect">
            <a:avLst/>
          </a:prstGeom>
        </p:spPr>
      </p:pic>
      <p:sp>
        <p:nvSpPr>
          <p:cNvPr id="10" name="Flecha abajo 9"/>
          <p:cNvSpPr/>
          <p:nvPr/>
        </p:nvSpPr>
        <p:spPr>
          <a:xfrm>
            <a:off x="3354422" y="882869"/>
            <a:ext cx="244365" cy="496237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6EA45B64-6AD1-4D6C-9C76-C89E50229A8B}"/>
              </a:ext>
            </a:extLst>
          </p:cNvPr>
          <p:cNvSpPr/>
          <p:nvPr/>
        </p:nvSpPr>
        <p:spPr>
          <a:xfrm>
            <a:off x="58189" y="22694"/>
            <a:ext cx="30315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Federales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4947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789" y="673605"/>
            <a:ext cx="10709172" cy="5406751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DA9B76F2-F6B7-42C5-993B-D62DEEC06A8A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4018" y="1379106"/>
            <a:ext cx="455603" cy="355102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39566" y="1379106"/>
            <a:ext cx="455603" cy="360686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6"/>
          <a:srcRect l="1076"/>
          <a:stretch/>
        </p:blipFill>
        <p:spPr>
          <a:xfrm>
            <a:off x="4056332" y="2242705"/>
            <a:ext cx="5011756" cy="2901949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6EA45B64-6AD1-4D6C-9C76-C89E50229A8B}"/>
              </a:ext>
            </a:extLst>
          </p:cNvPr>
          <p:cNvSpPr/>
          <p:nvPr/>
        </p:nvSpPr>
        <p:spPr>
          <a:xfrm>
            <a:off x="58189" y="22694"/>
            <a:ext cx="30315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Federales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71975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660" y="655286"/>
            <a:ext cx="10709172" cy="5406751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DA9B76F2-F6B7-42C5-993B-D62DEEC06A8A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6676" y="1376694"/>
            <a:ext cx="455603" cy="360686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7585" y="1379106"/>
            <a:ext cx="486713" cy="358274"/>
          </a:xfrm>
          <a:prstGeom prst="rect">
            <a:avLst/>
          </a:prstGeom>
        </p:spPr>
      </p:pic>
      <p:sp>
        <p:nvSpPr>
          <p:cNvPr id="12" name="Flecha abajo 11"/>
          <p:cNvSpPr/>
          <p:nvPr/>
        </p:nvSpPr>
        <p:spPr>
          <a:xfrm>
            <a:off x="3374948" y="882869"/>
            <a:ext cx="244365" cy="496237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6EA45B64-6AD1-4D6C-9C76-C89E50229A8B}"/>
              </a:ext>
            </a:extLst>
          </p:cNvPr>
          <p:cNvSpPr/>
          <p:nvPr/>
        </p:nvSpPr>
        <p:spPr>
          <a:xfrm>
            <a:off x="58189" y="22694"/>
            <a:ext cx="30315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Federales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00981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114" y="672870"/>
            <a:ext cx="10709172" cy="5406751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DA9B76F2-F6B7-42C5-993B-D62DEEC06A8A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9566" y="1379106"/>
            <a:ext cx="455603" cy="360686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7585" y="1379106"/>
            <a:ext cx="486713" cy="358274"/>
          </a:xfrm>
          <a:prstGeom prst="rect">
            <a:avLst/>
          </a:prstGeom>
        </p:spPr>
      </p:pic>
      <p:sp>
        <p:nvSpPr>
          <p:cNvPr id="12" name="Flecha abajo 11"/>
          <p:cNvSpPr/>
          <p:nvPr/>
        </p:nvSpPr>
        <p:spPr>
          <a:xfrm>
            <a:off x="3374948" y="882869"/>
            <a:ext cx="244365" cy="496237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 rotWithShape="1">
          <a:blip r:embed="rId6"/>
          <a:srcRect l="880"/>
          <a:stretch/>
        </p:blipFill>
        <p:spPr>
          <a:xfrm>
            <a:off x="3573022" y="2233617"/>
            <a:ext cx="5197265" cy="3003401"/>
          </a:xfrm>
          <a:prstGeom prst="rect">
            <a:avLst/>
          </a:prstGeom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6EA45B64-6AD1-4D6C-9C76-C89E50229A8B}"/>
              </a:ext>
            </a:extLst>
          </p:cNvPr>
          <p:cNvSpPr/>
          <p:nvPr/>
        </p:nvSpPr>
        <p:spPr>
          <a:xfrm>
            <a:off x="58189" y="22694"/>
            <a:ext cx="30315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Federales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5454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Conector recto 40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Conector recto 41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4" name="Rectángulo 43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6" name="Imagen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  <p:sp>
        <p:nvSpPr>
          <p:cNvPr id="7" name="Google Shape;107;p2">
            <a:extLst>
              <a:ext uri="{FF2B5EF4-FFF2-40B4-BE49-F238E27FC236}">
                <a16:creationId xmlns:a16="http://schemas.microsoft.com/office/drawing/2014/main" id="{A7A07BE9-5213-4D5A-9C43-96D45C6371B9}"/>
              </a:ext>
            </a:extLst>
          </p:cNvPr>
          <p:cNvSpPr txBox="1"/>
          <p:nvPr/>
        </p:nvSpPr>
        <p:spPr>
          <a:xfrm>
            <a:off x="3041838" y="2476696"/>
            <a:ext cx="6513272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ES" sz="4400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Notificaciones</a:t>
            </a:r>
            <a:endParaRPr lang="es-ES" sz="4400" b="1" dirty="0">
              <a:solidFill>
                <a:srgbClr val="E10C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2476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845" y="699247"/>
            <a:ext cx="10709172" cy="5406751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DA9B76F2-F6B7-42C5-993B-D62DEEC06A8A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9566" y="1379106"/>
            <a:ext cx="455603" cy="360686"/>
          </a:xfrm>
          <a:prstGeom prst="rect">
            <a:avLst/>
          </a:prstGeom>
        </p:spPr>
      </p:pic>
      <p:sp>
        <p:nvSpPr>
          <p:cNvPr id="12" name="Flecha abajo 11"/>
          <p:cNvSpPr/>
          <p:nvPr/>
        </p:nvSpPr>
        <p:spPr>
          <a:xfrm>
            <a:off x="3815825" y="882869"/>
            <a:ext cx="244365" cy="496237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31367" y="1739792"/>
            <a:ext cx="5916127" cy="390317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6EA45B64-6AD1-4D6C-9C76-C89E50229A8B}"/>
              </a:ext>
            </a:extLst>
          </p:cNvPr>
          <p:cNvSpPr/>
          <p:nvPr/>
        </p:nvSpPr>
        <p:spPr>
          <a:xfrm>
            <a:off x="58189" y="22694"/>
            <a:ext cx="30315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Federales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95120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Conector recto 40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Conector recto 41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4" name="Rectángulo 43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6" name="Imagen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  <p:sp>
        <p:nvSpPr>
          <p:cNvPr id="49" name="Google Shape;107;p2">
            <a:extLst>
              <a:ext uri="{FF2B5EF4-FFF2-40B4-BE49-F238E27FC236}">
                <a16:creationId xmlns:a16="http://schemas.microsoft.com/office/drawing/2014/main" id="{A7A07BE9-5213-4D5A-9C43-96D45C6371B9}"/>
              </a:ext>
            </a:extLst>
          </p:cNvPr>
          <p:cNvSpPr txBox="1"/>
          <p:nvPr/>
        </p:nvSpPr>
        <p:spPr>
          <a:xfrm>
            <a:off x="2085975" y="2922762"/>
            <a:ext cx="7846151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ES" sz="4400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Participaciones Estatales</a:t>
            </a:r>
            <a:endParaRPr lang="es-ES" sz="4400" b="1" dirty="0">
              <a:solidFill>
                <a:srgbClr val="E10C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9111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Conector recto 40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Conector recto 41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4" name="Rectángulo 43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6" name="Imagen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  <p:sp>
        <p:nvSpPr>
          <p:cNvPr id="49" name="Google Shape;107;p2">
            <a:extLst>
              <a:ext uri="{FF2B5EF4-FFF2-40B4-BE49-F238E27FC236}">
                <a16:creationId xmlns:a16="http://schemas.microsoft.com/office/drawing/2014/main" id="{A7A07BE9-5213-4D5A-9C43-96D45C6371B9}"/>
              </a:ext>
            </a:extLst>
          </p:cNvPr>
          <p:cNvSpPr txBox="1"/>
          <p:nvPr/>
        </p:nvSpPr>
        <p:spPr>
          <a:xfrm>
            <a:off x="457201" y="2922762"/>
            <a:ext cx="10848974" cy="1446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ES" sz="4400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Fondo Instituto de Control Vehicular (ICV)</a:t>
            </a:r>
          </a:p>
        </p:txBody>
      </p:sp>
    </p:spTree>
    <p:extLst>
      <p:ext uri="{BB962C8B-B14F-4D97-AF65-F5344CB8AC3E}">
        <p14:creationId xmlns:p14="http://schemas.microsoft.com/office/powerpoint/2010/main" val="880255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050" y="638175"/>
            <a:ext cx="10629900" cy="5581650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5A757C21-3FFA-411F-A46F-2CA84D7A3A9B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" name="Rectángulo 4"/>
          <p:cNvSpPr/>
          <p:nvPr/>
        </p:nvSpPr>
        <p:spPr>
          <a:xfrm>
            <a:off x="646288" y="1750"/>
            <a:ext cx="19415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Inicio de Sesión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50153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013" y="723044"/>
            <a:ext cx="10917174" cy="6134956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58189" y="22694"/>
            <a:ext cx="7873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Inicio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14385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137" y="633412"/>
            <a:ext cx="10753725" cy="5591175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Estatales </a:t>
            </a:r>
            <a:r>
              <a:rPr lang="es-ES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ICV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Flecha abajo 15"/>
          <p:cNvSpPr/>
          <p:nvPr/>
        </p:nvSpPr>
        <p:spPr>
          <a:xfrm>
            <a:off x="7449894" y="773262"/>
            <a:ext cx="244365" cy="496237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727331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175" y="361950"/>
            <a:ext cx="10915650" cy="6134100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Estatales </a:t>
            </a:r>
            <a:r>
              <a:rPr lang="es-ES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ICV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" name="Imagen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6701" y="1102168"/>
            <a:ext cx="455603" cy="360686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40295" y="1115674"/>
            <a:ext cx="470622" cy="347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008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o 3"/>
          <p:cNvGrpSpPr/>
          <p:nvPr/>
        </p:nvGrpSpPr>
        <p:grpSpPr>
          <a:xfrm>
            <a:off x="380238" y="475822"/>
            <a:ext cx="10917174" cy="6134956"/>
            <a:chOff x="380238" y="475822"/>
            <a:chExt cx="10917174" cy="6134956"/>
          </a:xfrm>
        </p:grpSpPr>
        <p:pic>
          <p:nvPicPr>
            <p:cNvPr id="13" name="Imagen 1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0238" y="475822"/>
              <a:ext cx="10917174" cy="6134956"/>
            </a:xfrm>
            <a:prstGeom prst="rect">
              <a:avLst/>
            </a:prstGeom>
          </p:spPr>
        </p:pic>
        <p:pic>
          <p:nvPicPr>
            <p:cNvPr id="3" name="Imagen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95849" y="1199003"/>
              <a:ext cx="2020389" cy="340764"/>
            </a:xfrm>
            <a:prstGeom prst="rect">
              <a:avLst/>
            </a:prstGeom>
          </p:spPr>
        </p:pic>
      </p:grpSp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4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Estatales </a:t>
            </a:r>
            <a:r>
              <a:rPr lang="es-ES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ICV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" name="Imagen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25228" y="1179081"/>
            <a:ext cx="455603" cy="360686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54606" y="1192587"/>
            <a:ext cx="470622" cy="347180"/>
          </a:xfrm>
          <a:prstGeom prst="rect">
            <a:avLst/>
          </a:prstGeom>
        </p:spPr>
      </p:pic>
      <p:sp>
        <p:nvSpPr>
          <p:cNvPr id="16" name="Flecha abajo 15"/>
          <p:cNvSpPr/>
          <p:nvPr/>
        </p:nvSpPr>
        <p:spPr>
          <a:xfrm>
            <a:off x="3075590" y="682844"/>
            <a:ext cx="244365" cy="496237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7" name="Imagen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29025" y="2152650"/>
            <a:ext cx="4933950" cy="255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461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o 2"/>
          <p:cNvGrpSpPr/>
          <p:nvPr/>
        </p:nvGrpSpPr>
        <p:grpSpPr>
          <a:xfrm>
            <a:off x="380238" y="475822"/>
            <a:ext cx="10917174" cy="6134956"/>
            <a:chOff x="380238" y="475822"/>
            <a:chExt cx="10917174" cy="6134956"/>
          </a:xfrm>
        </p:grpSpPr>
        <p:pic>
          <p:nvPicPr>
            <p:cNvPr id="13" name="Imagen 1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0238" y="475822"/>
              <a:ext cx="10917174" cy="6134956"/>
            </a:xfrm>
            <a:prstGeom prst="rect">
              <a:avLst/>
            </a:prstGeom>
          </p:spPr>
        </p:pic>
        <p:pic>
          <p:nvPicPr>
            <p:cNvPr id="9" name="Imagen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95849" y="1199003"/>
              <a:ext cx="2020389" cy="340764"/>
            </a:xfrm>
            <a:prstGeom prst="rect">
              <a:avLst/>
            </a:prstGeom>
          </p:spPr>
        </p:pic>
      </p:grpSp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4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Estatales </a:t>
            </a:r>
            <a:r>
              <a:rPr lang="es-ES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ICV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 rotWithShape="1">
          <a:blip r:embed="rId5"/>
          <a:srcRect l="880"/>
          <a:stretch/>
        </p:blipFill>
        <p:spPr>
          <a:xfrm>
            <a:off x="4048818" y="2347917"/>
            <a:ext cx="4464294" cy="2579831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25228" y="1179081"/>
            <a:ext cx="455603" cy="360686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54606" y="1192587"/>
            <a:ext cx="470622" cy="347180"/>
          </a:xfrm>
          <a:prstGeom prst="rect">
            <a:avLst/>
          </a:prstGeom>
        </p:spPr>
      </p:pic>
      <p:sp>
        <p:nvSpPr>
          <p:cNvPr id="16" name="Flecha abajo 15"/>
          <p:cNvSpPr/>
          <p:nvPr/>
        </p:nvSpPr>
        <p:spPr>
          <a:xfrm>
            <a:off x="3075590" y="682844"/>
            <a:ext cx="244365" cy="496237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942585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o 2"/>
          <p:cNvGrpSpPr/>
          <p:nvPr/>
        </p:nvGrpSpPr>
        <p:grpSpPr>
          <a:xfrm>
            <a:off x="380238" y="475822"/>
            <a:ext cx="10917174" cy="6134956"/>
            <a:chOff x="380238" y="475822"/>
            <a:chExt cx="10917174" cy="6134956"/>
          </a:xfrm>
        </p:grpSpPr>
        <p:pic>
          <p:nvPicPr>
            <p:cNvPr id="13" name="Imagen 1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0238" y="475822"/>
              <a:ext cx="10917174" cy="6134956"/>
            </a:xfrm>
            <a:prstGeom prst="rect">
              <a:avLst/>
            </a:prstGeom>
          </p:spPr>
        </p:pic>
        <p:pic>
          <p:nvPicPr>
            <p:cNvPr id="8" name="Imagen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95849" y="1199003"/>
              <a:ext cx="2020389" cy="340764"/>
            </a:xfrm>
            <a:prstGeom prst="rect">
              <a:avLst/>
            </a:prstGeom>
          </p:spPr>
        </p:pic>
      </p:grpSp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4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Estatales </a:t>
            </a:r>
            <a:r>
              <a:rPr lang="es-ES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ICV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" name="Imagen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25228" y="1179081"/>
            <a:ext cx="455603" cy="360686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54606" y="1192587"/>
            <a:ext cx="470622" cy="34718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86125" y="1804987"/>
            <a:ext cx="5619750" cy="324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312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Conector recto 40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Conector recto 41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4" name="Rectángulo 43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21312840-E3FB-4FEA-84CB-ABF8D6558FC2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6EA45B64-6AD1-4D6C-9C76-C89E50229A8B}"/>
              </a:ext>
            </a:extLst>
          </p:cNvPr>
          <p:cNvSpPr/>
          <p:nvPr/>
        </p:nvSpPr>
        <p:spPr>
          <a:xfrm>
            <a:off x="127996" y="234412"/>
            <a:ext cx="26725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Banner de notificación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" name="Grupo 11"/>
          <p:cNvGrpSpPr/>
          <p:nvPr/>
        </p:nvGrpSpPr>
        <p:grpSpPr>
          <a:xfrm>
            <a:off x="1044195" y="1069756"/>
            <a:ext cx="10018950" cy="4978325"/>
            <a:chOff x="741414" y="725624"/>
            <a:chExt cx="10709172" cy="5406751"/>
          </a:xfrm>
        </p:grpSpPr>
        <p:pic>
          <p:nvPicPr>
            <p:cNvPr id="13" name="Imagen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1414" y="725624"/>
              <a:ext cx="10709172" cy="5406751"/>
            </a:xfrm>
            <a:prstGeom prst="rect">
              <a:avLst/>
            </a:prstGeom>
          </p:spPr>
        </p:pic>
        <p:pic>
          <p:nvPicPr>
            <p:cNvPr id="14" name="Imagen 1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41414" y="725624"/>
              <a:ext cx="1405387" cy="5406751"/>
            </a:xfrm>
            <a:prstGeom prst="rect">
              <a:avLst/>
            </a:prstGeom>
          </p:spPr>
        </p:pic>
      </p:grpSp>
      <p:sp>
        <p:nvSpPr>
          <p:cNvPr id="6" name="Flecha derecha 5"/>
          <p:cNvSpPr/>
          <p:nvPr/>
        </p:nvSpPr>
        <p:spPr>
          <a:xfrm>
            <a:off x="7786255" y="1136073"/>
            <a:ext cx="942109" cy="212436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936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/>
          <p:cNvGrpSpPr/>
          <p:nvPr/>
        </p:nvGrpSpPr>
        <p:grpSpPr>
          <a:xfrm>
            <a:off x="380238" y="475822"/>
            <a:ext cx="10917174" cy="6134956"/>
            <a:chOff x="380238" y="475822"/>
            <a:chExt cx="10917174" cy="6134956"/>
          </a:xfrm>
        </p:grpSpPr>
        <p:pic>
          <p:nvPicPr>
            <p:cNvPr id="24" name="Imagen 2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0238" y="475822"/>
              <a:ext cx="10917174" cy="6134956"/>
            </a:xfrm>
            <a:prstGeom prst="rect">
              <a:avLst/>
            </a:prstGeom>
          </p:spPr>
        </p:pic>
        <p:pic>
          <p:nvPicPr>
            <p:cNvPr id="8" name="Imagen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95849" y="1199003"/>
              <a:ext cx="2020389" cy="340764"/>
            </a:xfrm>
            <a:prstGeom prst="rect">
              <a:avLst/>
            </a:prstGeom>
          </p:spPr>
        </p:pic>
      </p:grpSp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4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Estatales </a:t>
            </a:r>
            <a:r>
              <a:rPr lang="es-ES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ICV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" name="Imagen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25228" y="1179081"/>
            <a:ext cx="455603" cy="360686"/>
          </a:xfrm>
          <a:prstGeom prst="rect">
            <a:avLst/>
          </a:prstGeom>
        </p:spPr>
      </p:pic>
      <p:pic>
        <p:nvPicPr>
          <p:cNvPr id="26" name="Imagen 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70887" y="1179081"/>
            <a:ext cx="486713" cy="358274"/>
          </a:xfrm>
          <a:prstGeom prst="rect">
            <a:avLst/>
          </a:prstGeom>
        </p:spPr>
      </p:pic>
      <p:sp>
        <p:nvSpPr>
          <p:cNvPr id="27" name="Flecha abajo 26"/>
          <p:cNvSpPr/>
          <p:nvPr/>
        </p:nvSpPr>
        <p:spPr>
          <a:xfrm>
            <a:off x="3075590" y="682844"/>
            <a:ext cx="244365" cy="496237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818274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/>
          <p:cNvGrpSpPr/>
          <p:nvPr/>
        </p:nvGrpSpPr>
        <p:grpSpPr>
          <a:xfrm>
            <a:off x="380238" y="475822"/>
            <a:ext cx="10917174" cy="6134956"/>
            <a:chOff x="380238" y="475822"/>
            <a:chExt cx="10917174" cy="6134956"/>
          </a:xfrm>
        </p:grpSpPr>
        <p:pic>
          <p:nvPicPr>
            <p:cNvPr id="13" name="Imagen 1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0238" y="475822"/>
              <a:ext cx="10917174" cy="6134956"/>
            </a:xfrm>
            <a:prstGeom prst="rect">
              <a:avLst/>
            </a:prstGeom>
          </p:spPr>
        </p:pic>
        <p:pic>
          <p:nvPicPr>
            <p:cNvPr id="8" name="Imagen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95849" y="1199003"/>
              <a:ext cx="2020389" cy="340764"/>
            </a:xfrm>
            <a:prstGeom prst="rect">
              <a:avLst/>
            </a:prstGeom>
          </p:spPr>
        </p:pic>
      </p:grpSp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4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Estatales </a:t>
            </a:r>
            <a:r>
              <a:rPr lang="es-ES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ICV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 rotWithShape="1">
          <a:blip r:embed="rId5"/>
          <a:srcRect l="880"/>
          <a:stretch/>
        </p:blipFill>
        <p:spPr>
          <a:xfrm>
            <a:off x="4048818" y="2347917"/>
            <a:ext cx="4464294" cy="2579831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25228" y="1179081"/>
            <a:ext cx="455603" cy="360686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70887" y="1179081"/>
            <a:ext cx="486713" cy="358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183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/>
          <p:cNvGrpSpPr/>
          <p:nvPr/>
        </p:nvGrpSpPr>
        <p:grpSpPr>
          <a:xfrm>
            <a:off x="380238" y="475822"/>
            <a:ext cx="10917174" cy="6134956"/>
            <a:chOff x="380238" y="475822"/>
            <a:chExt cx="10917174" cy="6134956"/>
          </a:xfrm>
        </p:grpSpPr>
        <p:pic>
          <p:nvPicPr>
            <p:cNvPr id="13" name="Imagen 1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0238" y="475822"/>
              <a:ext cx="10917174" cy="6134956"/>
            </a:xfrm>
            <a:prstGeom prst="rect">
              <a:avLst/>
            </a:prstGeom>
          </p:spPr>
        </p:pic>
        <p:pic>
          <p:nvPicPr>
            <p:cNvPr id="9" name="Imagen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95849" y="1199003"/>
              <a:ext cx="2020389" cy="340764"/>
            </a:xfrm>
            <a:prstGeom prst="rect">
              <a:avLst/>
            </a:prstGeom>
          </p:spPr>
        </p:pic>
      </p:grpSp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4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Estatales </a:t>
            </a:r>
            <a:r>
              <a:rPr lang="es-ES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ICV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" name="Imagen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25228" y="1179081"/>
            <a:ext cx="455603" cy="360686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70887" y="1179081"/>
            <a:ext cx="486713" cy="358274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86125" y="1804987"/>
            <a:ext cx="5619750" cy="324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927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238" y="475822"/>
            <a:ext cx="10917174" cy="6134956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Estatales</a:t>
            </a:r>
            <a:r>
              <a:rPr lang="es-ES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 ICV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8711" y="1122153"/>
            <a:ext cx="455603" cy="360686"/>
          </a:xfrm>
          <a:prstGeom prst="rect">
            <a:avLst/>
          </a:prstGeom>
        </p:spPr>
      </p:pic>
      <p:sp>
        <p:nvSpPr>
          <p:cNvPr id="9" name="Flecha abajo 8"/>
          <p:cNvSpPr/>
          <p:nvPr/>
        </p:nvSpPr>
        <p:spPr>
          <a:xfrm>
            <a:off x="3346900" y="541710"/>
            <a:ext cx="299223" cy="513422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37936" y="1477414"/>
            <a:ext cx="5916127" cy="3903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508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Conector recto 40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Conector recto 41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4" name="Rectángulo 43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6" name="Imagen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  <p:sp>
        <p:nvSpPr>
          <p:cNvPr id="49" name="Google Shape;107;p2">
            <a:extLst>
              <a:ext uri="{FF2B5EF4-FFF2-40B4-BE49-F238E27FC236}">
                <a16:creationId xmlns:a16="http://schemas.microsoft.com/office/drawing/2014/main" id="{A7A07BE9-5213-4D5A-9C43-96D45C6371B9}"/>
              </a:ext>
            </a:extLst>
          </p:cNvPr>
          <p:cNvSpPr txBox="1"/>
          <p:nvPr/>
        </p:nvSpPr>
        <p:spPr>
          <a:xfrm>
            <a:off x="676275" y="2922762"/>
            <a:ext cx="9255851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ES" sz="3600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FONDO Impuesto Sobre Nómina (ISN)</a:t>
            </a:r>
            <a:endParaRPr lang="es-ES" sz="3600" b="1" dirty="0">
              <a:solidFill>
                <a:srgbClr val="E10C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4263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050" y="638175"/>
            <a:ext cx="10629900" cy="5581650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5A757C21-3FFA-411F-A46F-2CA84D7A3A9B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" name="Rectángulo 4"/>
          <p:cNvSpPr/>
          <p:nvPr/>
        </p:nvSpPr>
        <p:spPr>
          <a:xfrm>
            <a:off x="646288" y="1750"/>
            <a:ext cx="19415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Inicio de Sesión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35064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/>
          <p:cNvSpPr/>
          <p:nvPr/>
        </p:nvSpPr>
        <p:spPr>
          <a:xfrm>
            <a:off x="58189" y="22694"/>
            <a:ext cx="7873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Inicio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753" y="1161660"/>
            <a:ext cx="10707594" cy="5582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33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487" y="447675"/>
            <a:ext cx="10487025" cy="5962650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</a:t>
            </a:r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Estatales </a:t>
            </a:r>
            <a:r>
              <a:rPr lang="es-ES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ISN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2696" y="1173603"/>
            <a:ext cx="1883658" cy="340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452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097" y="460590"/>
            <a:ext cx="10485016" cy="5956147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</a:t>
            </a:r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Estatales </a:t>
            </a:r>
            <a:r>
              <a:rPr lang="es-ES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ISN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" name="Imagen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5228" y="1179081"/>
            <a:ext cx="455603" cy="360686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54606" y="1192587"/>
            <a:ext cx="470622" cy="347180"/>
          </a:xfrm>
          <a:prstGeom prst="rect">
            <a:avLst/>
          </a:prstGeom>
        </p:spPr>
      </p:pic>
      <p:sp>
        <p:nvSpPr>
          <p:cNvPr id="16" name="Flecha abajo 15"/>
          <p:cNvSpPr/>
          <p:nvPr/>
        </p:nvSpPr>
        <p:spPr>
          <a:xfrm>
            <a:off x="6432176" y="696350"/>
            <a:ext cx="244365" cy="496237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04396" y="1199003"/>
            <a:ext cx="1883658" cy="340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676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568" y="550225"/>
            <a:ext cx="10487025" cy="5962650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</a:t>
            </a:r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Estatales </a:t>
            </a:r>
            <a:r>
              <a:rPr lang="es-ES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ISN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" name="Imagen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5228" y="1179081"/>
            <a:ext cx="455603" cy="360686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54606" y="1192587"/>
            <a:ext cx="470622" cy="34718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29025" y="2152650"/>
            <a:ext cx="4933950" cy="2552700"/>
          </a:xfrm>
          <a:prstGeom prst="rect">
            <a:avLst/>
          </a:prstGeom>
        </p:spPr>
      </p:pic>
      <p:sp>
        <p:nvSpPr>
          <p:cNvPr id="10" name="Flecha abajo 9"/>
          <p:cNvSpPr/>
          <p:nvPr/>
        </p:nvSpPr>
        <p:spPr>
          <a:xfrm>
            <a:off x="3075590" y="682844"/>
            <a:ext cx="244365" cy="496237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681060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o 3"/>
          <p:cNvGrpSpPr/>
          <p:nvPr/>
        </p:nvGrpSpPr>
        <p:grpSpPr>
          <a:xfrm>
            <a:off x="741414" y="725624"/>
            <a:ext cx="10709172" cy="5406751"/>
            <a:chOff x="741414" y="725624"/>
            <a:chExt cx="10709172" cy="5406751"/>
          </a:xfrm>
        </p:grpSpPr>
        <p:pic>
          <p:nvPicPr>
            <p:cNvPr id="3" name="Imagen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41414" y="725624"/>
              <a:ext cx="10709172" cy="5406751"/>
            </a:xfrm>
            <a:prstGeom prst="rect">
              <a:avLst/>
            </a:prstGeom>
          </p:spPr>
        </p:pic>
        <p:pic>
          <p:nvPicPr>
            <p:cNvPr id="2" name="Imagen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1414" y="725624"/>
              <a:ext cx="1405387" cy="5406751"/>
            </a:xfrm>
            <a:prstGeom prst="rect">
              <a:avLst/>
            </a:prstGeom>
          </p:spPr>
        </p:pic>
      </p:grpSp>
      <p:sp>
        <p:nvSpPr>
          <p:cNvPr id="7" name="Rectángulo 6">
            <a:extLst>
              <a:ext uri="{FF2B5EF4-FFF2-40B4-BE49-F238E27FC236}">
                <a16:creationId xmlns:a16="http://schemas.microsoft.com/office/drawing/2014/main" id="{EC740AB2-6961-4D92-9042-82DEBE326636}"/>
              </a:ext>
            </a:extLst>
          </p:cNvPr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Buzón Notificaciones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66D34967-0A41-4337-A177-CFF088A8FC3C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4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671407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568" y="550225"/>
            <a:ext cx="10487025" cy="5962650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</a:t>
            </a:r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Estatales </a:t>
            </a:r>
            <a:r>
              <a:rPr lang="es-ES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ISN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 rotWithShape="1">
          <a:blip r:embed="rId4"/>
          <a:srcRect l="880"/>
          <a:stretch/>
        </p:blipFill>
        <p:spPr>
          <a:xfrm>
            <a:off x="4048818" y="2347917"/>
            <a:ext cx="4464294" cy="2579831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25228" y="1179081"/>
            <a:ext cx="455603" cy="360686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54606" y="1192587"/>
            <a:ext cx="470622" cy="347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160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568" y="550225"/>
            <a:ext cx="10487025" cy="5962650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Estatales </a:t>
            </a:r>
            <a:r>
              <a:rPr lang="es-ES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ISN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" name="Imagen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5228" y="1179081"/>
            <a:ext cx="455603" cy="360686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54606" y="1192587"/>
            <a:ext cx="470622" cy="347180"/>
          </a:xfrm>
          <a:prstGeom prst="rect">
            <a:avLst/>
          </a:prstGeom>
        </p:spPr>
      </p:pic>
      <p:sp>
        <p:nvSpPr>
          <p:cNvPr id="16" name="Flecha abajo 15"/>
          <p:cNvSpPr/>
          <p:nvPr/>
        </p:nvSpPr>
        <p:spPr>
          <a:xfrm>
            <a:off x="3075590" y="682844"/>
            <a:ext cx="244365" cy="496237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86125" y="1804987"/>
            <a:ext cx="5619750" cy="324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690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568" y="550225"/>
            <a:ext cx="10487025" cy="5962650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Estatales </a:t>
            </a:r>
            <a:r>
              <a:rPr lang="es-ES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ISN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" name="Imagen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5228" y="1179081"/>
            <a:ext cx="455603" cy="360686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38515" y="1165394"/>
            <a:ext cx="486713" cy="358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447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568" y="550225"/>
            <a:ext cx="10487025" cy="5962650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Estatales </a:t>
            </a:r>
            <a:r>
              <a:rPr lang="es-ES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ISN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 rotWithShape="1">
          <a:blip r:embed="rId4"/>
          <a:srcRect l="880"/>
          <a:stretch/>
        </p:blipFill>
        <p:spPr>
          <a:xfrm>
            <a:off x="4048818" y="2347917"/>
            <a:ext cx="4464294" cy="2579831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25228" y="1179081"/>
            <a:ext cx="455603" cy="360686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70887" y="1179081"/>
            <a:ext cx="486713" cy="358274"/>
          </a:xfrm>
          <a:prstGeom prst="rect">
            <a:avLst/>
          </a:prstGeom>
        </p:spPr>
      </p:pic>
      <p:sp>
        <p:nvSpPr>
          <p:cNvPr id="10" name="Flecha abajo 9"/>
          <p:cNvSpPr/>
          <p:nvPr/>
        </p:nvSpPr>
        <p:spPr>
          <a:xfrm>
            <a:off x="3075590" y="682844"/>
            <a:ext cx="244365" cy="496237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727932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568" y="550225"/>
            <a:ext cx="10487025" cy="5962650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Estatales </a:t>
            </a:r>
            <a:r>
              <a:rPr lang="es-ES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ISN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" name="Imagen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5228" y="1179081"/>
            <a:ext cx="455603" cy="360686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0887" y="1179081"/>
            <a:ext cx="486713" cy="358274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86125" y="1804987"/>
            <a:ext cx="5619750" cy="324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937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568" y="550225"/>
            <a:ext cx="10487025" cy="5962650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Estatales</a:t>
            </a:r>
            <a:r>
              <a:rPr lang="es-ES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 ISN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8711" y="1122153"/>
            <a:ext cx="455603" cy="360686"/>
          </a:xfrm>
          <a:prstGeom prst="rect">
            <a:avLst/>
          </a:prstGeom>
        </p:spPr>
      </p:pic>
      <p:sp>
        <p:nvSpPr>
          <p:cNvPr id="9" name="Flecha abajo 8"/>
          <p:cNvSpPr/>
          <p:nvPr/>
        </p:nvSpPr>
        <p:spPr>
          <a:xfrm>
            <a:off x="3346900" y="541710"/>
            <a:ext cx="299223" cy="513422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37936" y="1477414"/>
            <a:ext cx="5916127" cy="3903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862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Conector recto 40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Conector recto 41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4" name="Rectángulo 43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6" name="Imagen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  <p:sp>
        <p:nvSpPr>
          <p:cNvPr id="49" name="Google Shape;107;p2">
            <a:extLst>
              <a:ext uri="{FF2B5EF4-FFF2-40B4-BE49-F238E27FC236}">
                <a16:creationId xmlns:a16="http://schemas.microsoft.com/office/drawing/2014/main" id="{A7A07BE9-5213-4D5A-9C43-96D45C6371B9}"/>
              </a:ext>
            </a:extLst>
          </p:cNvPr>
          <p:cNvSpPr txBox="1"/>
          <p:nvPr/>
        </p:nvSpPr>
        <p:spPr>
          <a:xfrm>
            <a:off x="1162595" y="2933918"/>
            <a:ext cx="11029012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ES" sz="4400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Aportaciones Federales</a:t>
            </a:r>
          </a:p>
        </p:txBody>
      </p:sp>
    </p:spTree>
    <p:extLst>
      <p:ext uri="{BB962C8B-B14F-4D97-AF65-F5344CB8AC3E}">
        <p14:creationId xmlns:p14="http://schemas.microsoft.com/office/powerpoint/2010/main" val="2991674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o 2"/>
          <p:cNvGrpSpPr/>
          <p:nvPr/>
        </p:nvGrpSpPr>
        <p:grpSpPr>
          <a:xfrm>
            <a:off x="1545369" y="762447"/>
            <a:ext cx="9101262" cy="5333106"/>
            <a:chOff x="1545369" y="762447"/>
            <a:chExt cx="9101262" cy="5333106"/>
          </a:xfrm>
        </p:grpSpPr>
        <p:pic>
          <p:nvPicPr>
            <p:cNvPr id="6" name="Imagen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45369" y="762447"/>
              <a:ext cx="9101262" cy="5333106"/>
            </a:xfrm>
            <a:prstGeom prst="rect">
              <a:avLst/>
            </a:prstGeom>
          </p:spPr>
        </p:pic>
        <p:pic>
          <p:nvPicPr>
            <p:cNvPr id="2" name="Imagen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36225" y="1442049"/>
              <a:ext cx="2201165" cy="292159"/>
            </a:xfrm>
            <a:prstGeom prst="rect">
              <a:avLst/>
            </a:prstGeom>
          </p:spPr>
        </p:pic>
      </p:grpSp>
      <p:sp>
        <p:nvSpPr>
          <p:cNvPr id="4" name="Rectángulo 3">
            <a:extLst>
              <a:ext uri="{FF2B5EF4-FFF2-40B4-BE49-F238E27FC236}">
                <a16:creationId xmlns:a16="http://schemas.microsoft.com/office/drawing/2014/main" id="{6EA45B64-6AD1-4D6C-9C76-C89E50229A8B}"/>
              </a:ext>
            </a:extLst>
          </p:cNvPr>
          <p:cNvSpPr/>
          <p:nvPr/>
        </p:nvSpPr>
        <p:spPr>
          <a:xfrm>
            <a:off x="58189" y="22694"/>
            <a:ext cx="28007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Aportaciones Federales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DA9B76F2-F6B7-42C5-993B-D62DEEC06A8A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4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86526" y="1379106"/>
            <a:ext cx="455603" cy="355102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72074" y="1379106"/>
            <a:ext cx="455603" cy="360686"/>
          </a:xfrm>
          <a:prstGeom prst="rect">
            <a:avLst/>
          </a:prstGeom>
        </p:spPr>
      </p:pic>
      <p:sp>
        <p:nvSpPr>
          <p:cNvPr id="13" name="Flecha abajo 12"/>
          <p:cNvSpPr/>
          <p:nvPr/>
        </p:nvSpPr>
        <p:spPr>
          <a:xfrm>
            <a:off x="7789310" y="1060420"/>
            <a:ext cx="244365" cy="496237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530231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/>
          <p:cNvGrpSpPr/>
          <p:nvPr/>
        </p:nvGrpSpPr>
        <p:grpSpPr>
          <a:xfrm>
            <a:off x="1545369" y="762447"/>
            <a:ext cx="9101262" cy="5333106"/>
            <a:chOff x="1545369" y="762447"/>
            <a:chExt cx="9101262" cy="5333106"/>
          </a:xfrm>
        </p:grpSpPr>
        <p:pic>
          <p:nvPicPr>
            <p:cNvPr id="5" name="Imagen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45369" y="762447"/>
              <a:ext cx="9101262" cy="5333106"/>
            </a:xfrm>
            <a:prstGeom prst="rect">
              <a:avLst/>
            </a:prstGeom>
          </p:spPr>
        </p:pic>
        <p:pic>
          <p:nvPicPr>
            <p:cNvPr id="8" name="Imagen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36225" y="1442049"/>
              <a:ext cx="2201165" cy="292159"/>
            </a:xfrm>
            <a:prstGeom prst="rect">
              <a:avLst/>
            </a:prstGeom>
          </p:spPr>
        </p:pic>
      </p:grpSp>
      <p:sp>
        <p:nvSpPr>
          <p:cNvPr id="4" name="Rectángulo 3">
            <a:extLst>
              <a:ext uri="{FF2B5EF4-FFF2-40B4-BE49-F238E27FC236}">
                <a16:creationId xmlns:a16="http://schemas.microsoft.com/office/drawing/2014/main" id="{6EA45B64-6AD1-4D6C-9C76-C89E50229A8B}"/>
              </a:ext>
            </a:extLst>
          </p:cNvPr>
          <p:cNvSpPr/>
          <p:nvPr/>
        </p:nvSpPr>
        <p:spPr>
          <a:xfrm>
            <a:off x="58189" y="22694"/>
            <a:ext cx="13773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FISM Filtro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DA9B76F2-F6B7-42C5-993B-D62DEEC06A8A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4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86526" y="1379106"/>
            <a:ext cx="455603" cy="355102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72074" y="1379106"/>
            <a:ext cx="455603" cy="360686"/>
          </a:xfrm>
          <a:prstGeom prst="rect">
            <a:avLst/>
          </a:prstGeom>
        </p:spPr>
      </p:pic>
      <p:sp>
        <p:nvSpPr>
          <p:cNvPr id="13" name="Flecha abajo 12"/>
          <p:cNvSpPr/>
          <p:nvPr/>
        </p:nvSpPr>
        <p:spPr>
          <a:xfrm>
            <a:off x="8022066" y="1092864"/>
            <a:ext cx="244365" cy="496237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529937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/>
          <p:cNvGrpSpPr/>
          <p:nvPr/>
        </p:nvGrpSpPr>
        <p:grpSpPr>
          <a:xfrm>
            <a:off x="1545369" y="762447"/>
            <a:ext cx="9101262" cy="5333106"/>
            <a:chOff x="1545369" y="762447"/>
            <a:chExt cx="9101262" cy="5333106"/>
          </a:xfrm>
        </p:grpSpPr>
        <p:pic>
          <p:nvPicPr>
            <p:cNvPr id="5" name="Imagen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45369" y="762447"/>
              <a:ext cx="9101262" cy="5333106"/>
            </a:xfrm>
            <a:prstGeom prst="rect">
              <a:avLst/>
            </a:prstGeom>
          </p:spPr>
        </p:pic>
        <p:pic>
          <p:nvPicPr>
            <p:cNvPr id="8" name="Imagen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36225" y="1442049"/>
              <a:ext cx="2201165" cy="292159"/>
            </a:xfrm>
            <a:prstGeom prst="rect">
              <a:avLst/>
            </a:prstGeom>
          </p:spPr>
        </p:pic>
      </p:grpSp>
      <p:sp>
        <p:nvSpPr>
          <p:cNvPr id="4" name="Rectángulo 3">
            <a:extLst>
              <a:ext uri="{FF2B5EF4-FFF2-40B4-BE49-F238E27FC236}">
                <a16:creationId xmlns:a16="http://schemas.microsoft.com/office/drawing/2014/main" id="{6EA45B64-6AD1-4D6C-9C76-C89E50229A8B}"/>
              </a:ext>
            </a:extLst>
          </p:cNvPr>
          <p:cNvSpPr/>
          <p:nvPr/>
        </p:nvSpPr>
        <p:spPr>
          <a:xfrm>
            <a:off x="58189" y="22694"/>
            <a:ext cx="13773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FISM Filtro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DA9B76F2-F6B7-42C5-993B-D62DEEC06A8A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4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86526" y="1379106"/>
            <a:ext cx="455603" cy="355102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72074" y="1379106"/>
            <a:ext cx="455603" cy="360686"/>
          </a:xfrm>
          <a:prstGeom prst="rect">
            <a:avLst/>
          </a:prstGeom>
        </p:spPr>
      </p:pic>
      <p:sp>
        <p:nvSpPr>
          <p:cNvPr id="13" name="Flecha abajo 12"/>
          <p:cNvSpPr/>
          <p:nvPr/>
        </p:nvSpPr>
        <p:spPr>
          <a:xfrm>
            <a:off x="8022066" y="1092864"/>
            <a:ext cx="244365" cy="496237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385194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4692</TotalTime>
  <Words>604</Words>
  <Application>Microsoft Office PowerPoint</Application>
  <PresentationFormat>Panorámica</PresentationFormat>
  <Paragraphs>238</Paragraphs>
  <Slides>185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185</vt:i4>
      </vt:variant>
    </vt:vector>
  </HeadingPairs>
  <TitlesOfParts>
    <vt:vector size="190" baseType="lpstr">
      <vt:lpstr>Arial</vt:lpstr>
      <vt:lpstr>Calibri</vt:lpstr>
      <vt:lpstr>Calibri Light</vt:lpstr>
      <vt:lpstr>Century Gothic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LENOVO</dc:creator>
  <cp:lastModifiedBy>Infinite</cp:lastModifiedBy>
  <cp:revision>433</cp:revision>
  <dcterms:created xsi:type="dcterms:W3CDTF">2022-07-07T14:54:04Z</dcterms:created>
  <dcterms:modified xsi:type="dcterms:W3CDTF">2022-08-11T21:21:23Z</dcterms:modified>
</cp:coreProperties>
</file>